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7" r:id="rId2"/>
    <p:sldMasterId id="2147483701" r:id="rId3"/>
  </p:sldMasterIdLst>
  <p:notesMasterIdLst>
    <p:notesMasterId r:id="rId26"/>
  </p:notesMasterIdLst>
  <p:sldIdLst>
    <p:sldId id="288" r:id="rId4"/>
    <p:sldId id="345" r:id="rId5"/>
    <p:sldId id="308" r:id="rId6"/>
    <p:sldId id="335" r:id="rId7"/>
    <p:sldId id="325" r:id="rId8"/>
    <p:sldId id="316" r:id="rId9"/>
    <p:sldId id="337" r:id="rId10"/>
    <p:sldId id="340" r:id="rId11"/>
    <p:sldId id="332" r:id="rId12"/>
    <p:sldId id="326" r:id="rId13"/>
    <p:sldId id="327" r:id="rId14"/>
    <p:sldId id="341" r:id="rId15"/>
    <p:sldId id="336" r:id="rId16"/>
    <p:sldId id="289" r:id="rId17"/>
    <p:sldId id="344" r:id="rId18"/>
    <p:sldId id="346" r:id="rId19"/>
    <p:sldId id="339" r:id="rId20"/>
    <p:sldId id="301" r:id="rId21"/>
    <p:sldId id="300" r:id="rId22"/>
    <p:sldId id="342" r:id="rId23"/>
    <p:sldId id="343" r:id="rId24"/>
    <p:sldId id="25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F4F"/>
    <a:srgbClr val="FF9F9F"/>
    <a:srgbClr val="7CBF33"/>
    <a:srgbClr val="5F9127"/>
    <a:srgbClr val="C31C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17" autoAdjust="0"/>
    <p:restoredTop sz="94732" autoAdjust="0"/>
  </p:normalViewPr>
  <p:slideViewPr>
    <p:cSldViewPr snapToGrid="0" snapToObjects="1">
      <p:cViewPr varScale="1">
        <p:scale>
          <a:sx n="108" d="100"/>
          <a:sy n="108" d="100"/>
        </p:scale>
        <p:origin x="-7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1353E-B277-4142-B21D-1B89E42D3123}" type="datetimeFigureOut">
              <a:rPr lang="en-AU" smtClean="0"/>
              <a:pPr/>
              <a:t>17/11/2015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5DCBDE-2F60-487B-96C2-31CAE9D53FA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2732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pectroscopy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AU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7284F2-DD08-47CC-8387-A71A606F1602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A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AU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2912DB-E673-41FB-AF23-167F479286CD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A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Water Aerosol/Ice, </a:t>
            </a:r>
            <a:r>
              <a:rPr lang="en-AU" dirty="0" err="1" smtClean="0"/>
              <a:t>Ketenemine,Thirane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2894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AU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7284F2-DD08-47CC-8387-A71A606F1602}" type="slidenum">
              <a:rPr lang="en-AU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A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38187-067B-4173-A677-2D188E61B13B}" type="slidenum">
              <a:rPr lang="en-AU" smtClean="0">
                <a:solidFill>
                  <a:prstClr val="black"/>
                </a:solidFill>
              </a:rPr>
              <a:pPr/>
              <a:t>20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74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F38187-067B-4173-A677-2D188E61B13B}" type="slidenum">
              <a:rPr lang="en-AU" smtClean="0">
                <a:solidFill>
                  <a:prstClr val="black"/>
                </a:solidFill>
              </a:rPr>
              <a:pPr/>
              <a:t>21</a:t>
            </a:fld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067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61A864-81ED-4566-9CD2-29C383D1B1A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1EA195-DBEE-44A7-97D0-BD9441688314}" type="slidenum">
              <a:rPr lang="en-AU">
                <a:solidFill>
                  <a:prstClr val="black"/>
                </a:solidFill>
              </a:rPr>
              <a:pPr/>
              <a:t>4</a:t>
            </a:fld>
            <a:endParaRPr lang="en-AU">
              <a:solidFill>
                <a:prstClr val="black"/>
              </a:solidFill>
            </a:endParaRPr>
          </a:p>
        </p:txBody>
      </p:sp>
      <p:sp>
        <p:nvSpPr>
          <p:cNvPr id="98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983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692" y="4343832"/>
            <a:ext cx="5486621" cy="4113509"/>
          </a:xfrm>
        </p:spPr>
        <p:txBody>
          <a:bodyPr/>
          <a:lstStyle/>
          <a:p>
            <a:r>
              <a:rPr lang="en-US" dirty="0" smtClean="0"/>
              <a:t>Infra-red has 2 </a:t>
            </a:r>
            <a:r>
              <a:rPr lang="en-US" dirty="0" err="1" smtClean="0"/>
              <a:t>beamlines</a:t>
            </a:r>
            <a:r>
              <a:rPr lang="en-US" dirty="0" smtClean="0"/>
              <a:t> – </a:t>
            </a:r>
            <a:r>
              <a:rPr lang="en-US" dirty="0" err="1" smtClean="0"/>
              <a:t>microspecstroscopy</a:t>
            </a:r>
            <a:r>
              <a:rPr lang="en-US" dirty="0" smtClean="0"/>
              <a:t> (mid-IR, low-res), and HRIR.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5</a:t>
            </a:fld>
            <a:endParaRPr lang="en-A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AU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7284F2-DD08-47CC-8387-A71A606F1602}" type="slidenum">
              <a:rPr lang="en-AU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A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41325" marR="0" lvl="0" indent="-441325" algn="l" defTabSz="4516438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dirty="0" smtClean="0"/>
              <a:t>Laser types </a:t>
            </a:r>
            <a:r>
              <a:rPr kumimoji="0" lang="en-US" altLang="en-US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Introduction</a:t>
            </a:r>
          </a:p>
          <a:p>
            <a:pPr marL="441325" marR="0" lvl="0" indent="-441325" algn="l" defTabSz="4516438" rtl="0" eaLnBrk="0" fontAlgn="base" latinLnBrk="0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Laser photolysis is a new capability that is presently being added to the THz/Far-IR beamline. </a:t>
            </a:r>
            <a:r>
              <a:rPr kumimoji="0" lang="en-AU" altLang="en-US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This technique will allow scientists to perform pioneering spectroscopic studies at ultra-high spectral resolution on gaseous molecules of astrophysical interest; it would also enable scientists to study photochemical changes in condensed-phase, solid and biological systems after or during laser irradiation. On the long run, this may also lay the foundation for pump/probe studies which would require a different spectrometer however</a:t>
            </a:r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4627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350" marR="0" lvl="0" indent="458788" algn="l" defTabSz="4516438" rtl="0" eaLnBrk="0" fontAlgn="base" latinLnBrk="0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taking into account the relevant Australian Laser Safety Standards (ALSS), ARPANSA</a:t>
            </a:r>
            <a:r>
              <a:rPr lang="en-US" sz="1200" b="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¥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documents, and any existing Australian Synchrotron WHS requirements (e.g. risk rating standards),  a plan for how to fit-out the room was devised (see schematic in Figure 1), and approved by the Radiation Safety Advisory Committee (RSAC).</a:t>
            </a:r>
          </a:p>
          <a:p>
            <a:pPr marL="6350" marR="0" lvl="0" indent="458788" algn="l" defTabSz="4516438" rtl="0" eaLnBrk="0" fontAlgn="base" latinLnBrk="0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 operation, low power (&lt; 10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mW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will first be used while the lasers are being aligned; Class 4 laser rated curtains and blinds, and anodized aluminum window covers will prevent any stray laser-beams and thus, protect anyone outside of the THz hutch. To further protect users and staff during experiments, the beam will be completely enclosed inside a beam enclosure, effectively making it a Class 1 product for use.</a:t>
            </a:r>
          </a:p>
          <a:p>
            <a:pPr marL="6350" marR="0" lvl="0" indent="458788" algn="l" defTabSz="4516438" rtl="0" eaLnBrk="0" fontAlgn="base" latinLnBrk="0" hangingPunct="0">
              <a:lnSpc>
                <a:spcPct val="15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¥ </a:t>
            </a:r>
            <a:r>
              <a:rPr lang="en-A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Australian Radiation Protection and Nuclear Safety Agency</a:t>
            </a:r>
            <a:endParaRPr lang="en-A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65003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Talk about safety here – the trolley and enclosed beam path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4409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68D326-3CDE-4474-B6AB-4D120338CAF8}" type="slidenum">
              <a:rPr lang="en-AU"/>
              <a:pPr/>
              <a:t>11</a:t>
            </a:fld>
            <a:endParaRPr lang="en-AU"/>
          </a:p>
        </p:txBody>
      </p:sp>
      <p:sp>
        <p:nvSpPr>
          <p:cNvPr id="105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1051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692" y="4343832"/>
            <a:ext cx="5486621" cy="4113509"/>
          </a:xfrm>
        </p:spPr>
        <p:txBody>
          <a:bodyPr/>
          <a:lstStyle/>
          <a:p>
            <a:r>
              <a:rPr lang="en-US" dirty="0" smtClean="0"/>
              <a:t>We have an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Enclosive Flow Cooling (EFC) cell which is also a White type cell with a base OPL of 625 mm, but can be tuned to make different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path lengths depending on your sample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A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White cell is a type of long path gas phase </a:t>
            </a:r>
            <a:r>
              <a:rPr lang="en-AU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Spectroscopy"/>
              </a:rPr>
              <a:t>spectroscopy</a:t>
            </a:r>
            <a:r>
              <a:rPr lang="en-A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cell that is commonly used to measure low-concentration components in gases.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EFC cell can be cooled either with liquid helium or liquid nitrogen (limit ~4K *point out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temp*), or can be operated at up to 400 K with a temperature stability of ±1 K per day. It is usually operated under vacuum (~10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-5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mbar) but can be pressurized up to 2000 mbar. A future development of the EFC cell involves coupling it to a 35 W CO</a:t>
            </a:r>
            <a:r>
              <a:rPr lang="en-US" sz="1200" kern="1200" baseline="-25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laser to produce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supercooled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short-lived gases (free radicals).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 you can see the EFC during an alignment, with the beam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following this path *gesture*, and tuned to multiple passes.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Show white type cell configuration and pic of new small cell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5DCBDE-2F60-487B-96C2-31CAE9D53FA6}" type="slidenum">
              <a:rPr lang="en-AU" smtClean="0"/>
              <a:pPr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6224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31840" y="2130425"/>
            <a:ext cx="5088044" cy="1470025"/>
          </a:xfr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AU" sz="2800" kern="1200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1840" y="3645024"/>
            <a:ext cx="4640560" cy="72008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AU" sz="2000" kern="120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58214" y="6584156"/>
            <a:ext cx="78578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FD6AD281-E497-4513-9250-2C4199296ED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Diffratcion_Graphic.png"/>
          <p:cNvPicPr>
            <a:picLocks noChangeAspect="1"/>
          </p:cNvPicPr>
          <p:nvPr userDrawn="1"/>
        </p:nvPicPr>
        <p:blipFill>
          <a:blip r:embed="rId2" cstate="print"/>
          <a:srcRect l="48815"/>
          <a:stretch>
            <a:fillRect/>
          </a:stretch>
        </p:blipFill>
        <p:spPr>
          <a:xfrm>
            <a:off x="0" y="188640"/>
            <a:ext cx="2991423" cy="595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ustralian Synchrotron_PRIM_[CMYK]w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47760" y="1298509"/>
            <a:ext cx="2433600" cy="666407"/>
          </a:xfrm>
          <a:prstGeom prst="rect">
            <a:avLst/>
          </a:prstGeom>
        </p:spPr>
      </p:pic>
      <p:pic>
        <p:nvPicPr>
          <p:cNvPr id="8" name="Picture 7" descr="Australian Synchrotron_PRIM_[CMYK]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330930" y="1292540"/>
            <a:ext cx="2448273" cy="6704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7116" y="-24"/>
            <a:ext cx="6886652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527117"/>
            <a:ext cx="8572560" cy="4283149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2571744"/>
            <a:ext cx="8572560" cy="3333773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85721" y="1972226"/>
            <a:ext cx="5357823" cy="571493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43042" y="1619237"/>
            <a:ext cx="5715040" cy="4286281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itp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46526" y="1619225"/>
            <a:ext cx="3927600" cy="4192099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714876" y="1619238"/>
            <a:ext cx="3928724" cy="4191029"/>
          </a:xfrm>
          <a:ln w="76200">
            <a:solidFill>
              <a:srgbClr val="706F72"/>
            </a:solidFill>
            <a:miter lim="800000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2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eft and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46526" y="1714866"/>
            <a:ext cx="3071834" cy="4000151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714744" y="1523987"/>
            <a:ext cx="4786316" cy="4191029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right and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7158" y="1523987"/>
            <a:ext cx="4786316" cy="41910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572132" y="1714866"/>
            <a:ext cx="3071834" cy="4000151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Frame pictur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333485"/>
            <a:ext cx="9144000" cy="5524515"/>
          </a:xfrm>
          <a:ln w="76200">
            <a:noFill/>
          </a:ln>
        </p:spPr>
        <p:txBody>
          <a:bodyPr anchor="t"/>
          <a:lstStyle>
            <a:lvl1pPr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5905517"/>
            <a:ext cx="9144000" cy="952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8F8F8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60432" y="6021288"/>
            <a:ext cx="683568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91919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D6AD281-E497-4513-9250-2C4199296E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7E5B99-EACD-4AAB-AFD5-462FE91D91B9}" type="datetimeFigureOut">
              <a:rPr lang="en-AU" smtClean="0"/>
              <a:pPr/>
              <a:t>17/11/2015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230A06-2DEB-4D9D-9361-C729965F781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460432" y="6021288"/>
            <a:ext cx="683568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91919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AD281-E497-4513-9250-2C4199296ED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91919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91919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910469-308E-47E3-B35D-399830AB6E7E}" type="datetimeFigureOut">
              <a:rPr lang="en-AU" smtClean="0"/>
              <a:pPr/>
              <a:t>17/11/2015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7E5B99-EACD-4AAB-AFD5-462FE91D91B9}" type="datetimeFigureOut">
              <a:rPr lang="en-AU" smtClean="0"/>
              <a:pPr/>
              <a:t>17/11/2015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230A06-2DEB-4D9D-9361-C729965F781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7E5B99-EACD-4AAB-AFD5-462FE91D91B9}" type="datetimeFigureOut">
              <a:rPr lang="en-AU" smtClean="0"/>
              <a:pPr/>
              <a:t>17/11/2015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230A06-2DEB-4D9D-9361-C729965F781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8460432" y="6021288"/>
            <a:ext cx="683568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91919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AD281-E497-4513-9250-2C4199296ED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91919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91919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7E5B99-EACD-4AAB-AFD5-462FE91D91B9}" type="datetimeFigureOut">
              <a:rPr lang="en-AU" smtClean="0"/>
              <a:pPr/>
              <a:t>17/11/2015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230A06-2DEB-4D9D-9361-C729965F781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7E5B99-EACD-4AAB-AFD5-462FE91D91B9}" type="datetimeFigureOut">
              <a:rPr lang="en-AU" smtClean="0"/>
              <a:pPr/>
              <a:t>17/11/2015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230A06-2DEB-4D9D-9361-C729965F781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8460432" y="6021288"/>
            <a:ext cx="683568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91919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AD281-E497-4513-9250-2C4199296ED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91919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91919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7E5B99-EACD-4AAB-AFD5-462FE91D91B9}" type="datetimeFigureOut">
              <a:rPr lang="en-AU" smtClean="0"/>
              <a:pPr/>
              <a:t>17/11/2015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3230A06-2DEB-4D9D-9361-C729965F781F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8460432" y="6021288"/>
            <a:ext cx="683568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91919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6AD281-E497-4513-9250-2C4199296EDD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91919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91919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31840" y="2130425"/>
            <a:ext cx="5088044" cy="1470025"/>
          </a:xfr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AU" sz="2800" kern="1200" dirty="0" smtClean="0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31840" y="3645024"/>
            <a:ext cx="4640560" cy="72008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AU" sz="2000" kern="1200" dirty="0" smtClean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58214" y="6584156"/>
            <a:ext cx="785786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fld id="{FD6AD281-E497-4513-9250-2C4199296EDD}" type="slidenum">
              <a:rPr lang="en-US" smtClean="0">
                <a:solidFill>
                  <a:srgbClr val="747476"/>
                </a:solidFill>
              </a:rPr>
              <a:pPr/>
              <a:t>‹#›</a:t>
            </a:fld>
            <a:endParaRPr lang="en-US" dirty="0">
              <a:solidFill>
                <a:srgbClr val="747476"/>
              </a:solidFill>
            </a:endParaRPr>
          </a:p>
        </p:txBody>
      </p:sp>
      <p:pic>
        <p:nvPicPr>
          <p:cNvPr id="14" name="Picture 13" descr="Diffratcion_Graphic.png"/>
          <p:cNvPicPr>
            <a:picLocks noChangeAspect="1"/>
          </p:cNvPicPr>
          <p:nvPr userDrawn="1"/>
        </p:nvPicPr>
        <p:blipFill>
          <a:blip r:embed="rId2" cstate="print"/>
          <a:srcRect l="48815"/>
          <a:stretch>
            <a:fillRect/>
          </a:stretch>
        </p:blipFill>
        <p:spPr>
          <a:xfrm>
            <a:off x="0" y="188640"/>
            <a:ext cx="2991423" cy="595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Australian Synchrotron_PRIM_[CMYK]w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47760" y="1298509"/>
            <a:ext cx="2433600" cy="666407"/>
          </a:xfrm>
          <a:prstGeom prst="rect">
            <a:avLst/>
          </a:prstGeom>
        </p:spPr>
      </p:pic>
      <p:pic>
        <p:nvPicPr>
          <p:cNvPr id="8" name="Picture 7" descr="Australian Synchrotron_PRIM_[CMYK]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330930" y="1292540"/>
            <a:ext cx="2448273" cy="67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37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910469-308E-47E3-B35D-399830AB6E7E}" type="datetimeFigureOut">
              <a:rPr lang="en-AU" smtClean="0">
                <a:solidFill>
                  <a:srgbClr val="000000"/>
                </a:solidFill>
              </a:rPr>
              <a:pPr/>
              <a:t>17/11/2015</a:t>
            </a:fld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496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910469-308E-47E3-B35D-399830AB6E7E}" type="datetimeFigureOut">
              <a:rPr lang="en-AU" smtClean="0">
                <a:solidFill>
                  <a:srgbClr val="000000"/>
                </a:solidFill>
              </a:rPr>
              <a:pPr/>
              <a:t>17/11/2015</a:t>
            </a:fld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753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910469-308E-47E3-B35D-399830AB6E7E}" type="datetimeFigureOut">
              <a:rPr lang="en-AU" smtClean="0">
                <a:solidFill>
                  <a:srgbClr val="000000"/>
                </a:solidFill>
              </a:rPr>
              <a:pPr/>
              <a:t>17/11/2015</a:t>
            </a:fld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3372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910469-308E-47E3-B35D-399830AB6E7E}" type="datetimeFigureOut">
              <a:rPr lang="en-AU" smtClean="0">
                <a:solidFill>
                  <a:srgbClr val="000000"/>
                </a:solidFill>
              </a:rPr>
              <a:pPr/>
              <a:t>17/11/2015</a:t>
            </a:fld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45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910469-308E-47E3-B35D-399830AB6E7E}" type="datetimeFigureOut">
              <a:rPr lang="en-AU" smtClean="0"/>
              <a:pPr/>
              <a:t>17/11/2015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465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cknowledg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1428724"/>
          </a:xfrm>
          <a:prstGeom prst="rect">
            <a:avLst/>
          </a:prstGeom>
          <a:solidFill>
            <a:srgbClr val="74747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8F8F8"/>
              </a:solidFill>
            </a:endParaRPr>
          </a:p>
        </p:txBody>
      </p:sp>
      <p:pic>
        <p:nvPicPr>
          <p:cNvPr id="15" name="Picture 14" descr="gradient_band_CMY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" y="1428724"/>
            <a:ext cx="5715009" cy="1392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22"/>
          <p:cNvGrpSpPr/>
          <p:nvPr userDrawn="1"/>
        </p:nvGrpSpPr>
        <p:grpSpPr>
          <a:xfrm>
            <a:off x="989354" y="2331890"/>
            <a:ext cx="7143660" cy="3689398"/>
            <a:chOff x="324632" y="1428742"/>
            <a:chExt cx="8352000" cy="2786082"/>
          </a:xfrm>
        </p:grpSpPr>
        <p:cxnSp>
          <p:nvCxnSpPr>
            <p:cNvPr id="17" name="Straight Connector 4"/>
            <p:cNvCxnSpPr/>
            <p:nvPr/>
          </p:nvCxnSpPr>
          <p:spPr>
            <a:xfrm>
              <a:off x="324632" y="2821783"/>
              <a:ext cx="8352000" cy="0"/>
            </a:xfrm>
            <a:prstGeom prst="line">
              <a:avLst/>
            </a:prstGeom>
            <a:noFill/>
            <a:ln w="9525" cap="flat" cmpd="sng" algn="ctr">
              <a:solidFill>
                <a:srgbClr val="C6C6C8"/>
              </a:solidFill>
              <a:prstDash val="soli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>
            <a:xfrm rot="5400000">
              <a:off x="1013931" y="2821783"/>
              <a:ext cx="2786082" cy="0"/>
            </a:xfrm>
            <a:prstGeom prst="line">
              <a:avLst/>
            </a:prstGeom>
            <a:noFill/>
            <a:ln w="9525" cap="flat" cmpd="sng" algn="ctr">
              <a:solidFill>
                <a:srgbClr val="C6C6C8"/>
              </a:solidFill>
              <a:prstDash val="soli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>
            <a:xfrm rot="5400000">
              <a:off x="3102657" y="2821783"/>
              <a:ext cx="2786082" cy="0"/>
            </a:xfrm>
            <a:prstGeom prst="line">
              <a:avLst/>
            </a:prstGeom>
            <a:noFill/>
            <a:ln w="9525" cap="flat" cmpd="sng" algn="ctr">
              <a:solidFill>
                <a:srgbClr val="C6C6C8"/>
              </a:solidFill>
              <a:prstDash val="soli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>
            <a:xfrm rot="5400000">
              <a:off x="5191383" y="2821783"/>
              <a:ext cx="2786082" cy="0"/>
            </a:xfrm>
            <a:prstGeom prst="line">
              <a:avLst/>
            </a:prstGeom>
            <a:noFill/>
            <a:ln w="9525" cap="flat" cmpd="sng" algn="ctr">
              <a:solidFill>
                <a:srgbClr val="C6C6C8"/>
              </a:solidFill>
              <a:prstDash val="solid"/>
            </a:ln>
            <a:effectLst/>
          </p:spPr>
        </p:cxnSp>
      </p:grpSp>
      <p:pic>
        <p:nvPicPr>
          <p:cNvPr id="21" name="Picture 20" descr="Australian Synchrotron_PRIM_[CMYK]w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09575" y="360469"/>
            <a:ext cx="2674658" cy="732418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5D485-3E4C-41C3-8B01-AE450C34458F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Picture 2" descr="\\psf\Host\Client Active\Synchrotron\GOVERNMENT LOGO LINE_CMYK REVERSED new no Australia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5625" y="370903"/>
            <a:ext cx="3695191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77919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910469-308E-47E3-B35D-399830AB6E7E}" type="datetimeFigureOut">
              <a:rPr lang="en-AU" smtClean="0">
                <a:solidFill>
                  <a:srgbClr val="000000"/>
                </a:solidFill>
              </a:rPr>
              <a:pPr/>
              <a:t>17/11/2015</a:t>
            </a:fld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4265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910469-308E-47E3-B35D-399830AB6E7E}" type="datetimeFigureOut">
              <a:rPr lang="en-AU" smtClean="0">
                <a:solidFill>
                  <a:srgbClr val="000000"/>
                </a:solidFill>
              </a:rPr>
              <a:pPr/>
              <a:t>17/11/2015</a:t>
            </a:fld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00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7116" y="-24"/>
            <a:ext cx="6886652" cy="11430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1527117"/>
            <a:ext cx="8572560" cy="4283149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322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720" y="2571744"/>
            <a:ext cx="8572560" cy="3333773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85721" y="1972226"/>
            <a:ext cx="5357823" cy="571493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95992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43042" y="1619237"/>
            <a:ext cx="5715040" cy="4286281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6075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itpl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46526" y="1619225"/>
            <a:ext cx="3927600" cy="4192099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714876" y="1619238"/>
            <a:ext cx="3928724" cy="4191029"/>
          </a:xfrm>
          <a:ln w="76200">
            <a:solidFill>
              <a:srgbClr val="706F72"/>
            </a:solidFill>
            <a:miter lim="800000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lang="en-US" sz="24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5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eft and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46526" y="1714866"/>
            <a:ext cx="3071834" cy="4000151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714744" y="1523987"/>
            <a:ext cx="4786316" cy="4191029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058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right and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7158" y="1523987"/>
            <a:ext cx="4786316" cy="419102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5572132" y="1714866"/>
            <a:ext cx="3071834" cy="4000151"/>
          </a:xfrm>
          <a:ln w="76200">
            <a:solidFill>
              <a:srgbClr val="706F72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252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910469-308E-47E3-B35D-399830AB6E7E}" type="datetimeFigureOut">
              <a:rPr lang="en-AU" smtClean="0"/>
              <a:pPr/>
              <a:t>17/11/2015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Frame pictur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AD281-E497-4513-9250-2C4199296EDD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333485"/>
            <a:ext cx="9144000" cy="5524515"/>
          </a:xfrm>
          <a:ln w="76200">
            <a:noFill/>
          </a:ln>
        </p:spPr>
        <p:txBody>
          <a:bodyPr anchor="t"/>
          <a:lstStyle>
            <a:lvl1pPr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5905517"/>
            <a:ext cx="9144000" cy="9524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8F8F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418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557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910469-308E-47E3-B35D-399830AB6E7E}" type="datetimeFigureOut">
              <a:rPr lang="en-AU" smtClean="0"/>
              <a:pPr/>
              <a:t>17/11/2015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cknowledg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9144000" cy="1428724"/>
          </a:xfrm>
          <a:prstGeom prst="rect">
            <a:avLst/>
          </a:prstGeom>
          <a:solidFill>
            <a:srgbClr val="74747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 descr="gradient_band_CMYK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" y="1428724"/>
            <a:ext cx="5715009" cy="1392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22"/>
          <p:cNvGrpSpPr/>
          <p:nvPr userDrawn="1"/>
        </p:nvGrpSpPr>
        <p:grpSpPr>
          <a:xfrm>
            <a:off x="989354" y="2331890"/>
            <a:ext cx="7143660" cy="3689398"/>
            <a:chOff x="324632" y="1428742"/>
            <a:chExt cx="8352000" cy="2786082"/>
          </a:xfrm>
        </p:grpSpPr>
        <p:cxnSp>
          <p:nvCxnSpPr>
            <p:cNvPr id="17" name="Straight Connector 4"/>
            <p:cNvCxnSpPr/>
            <p:nvPr/>
          </p:nvCxnSpPr>
          <p:spPr>
            <a:xfrm>
              <a:off x="324632" y="2821783"/>
              <a:ext cx="8352000" cy="0"/>
            </a:xfrm>
            <a:prstGeom prst="line">
              <a:avLst/>
            </a:prstGeom>
            <a:noFill/>
            <a:ln w="9525" cap="flat" cmpd="sng" algn="ctr">
              <a:solidFill>
                <a:srgbClr val="C6C6C8"/>
              </a:solidFill>
              <a:prstDash val="solid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>
            <a:xfrm rot="5400000">
              <a:off x="1013931" y="2821783"/>
              <a:ext cx="2786082" cy="0"/>
            </a:xfrm>
            <a:prstGeom prst="line">
              <a:avLst/>
            </a:prstGeom>
            <a:noFill/>
            <a:ln w="9525" cap="flat" cmpd="sng" algn="ctr">
              <a:solidFill>
                <a:srgbClr val="C6C6C8"/>
              </a:solidFill>
              <a:prstDash val="soli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>
            <a:xfrm rot="5400000">
              <a:off x="3102657" y="2821783"/>
              <a:ext cx="2786082" cy="0"/>
            </a:xfrm>
            <a:prstGeom prst="line">
              <a:avLst/>
            </a:prstGeom>
            <a:noFill/>
            <a:ln w="9525" cap="flat" cmpd="sng" algn="ctr">
              <a:solidFill>
                <a:srgbClr val="C6C6C8"/>
              </a:solidFill>
              <a:prstDash val="soli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>
            <a:xfrm rot="5400000">
              <a:off x="5191383" y="2821783"/>
              <a:ext cx="2786082" cy="0"/>
            </a:xfrm>
            <a:prstGeom prst="line">
              <a:avLst/>
            </a:prstGeom>
            <a:noFill/>
            <a:ln w="9525" cap="flat" cmpd="sng" algn="ctr">
              <a:solidFill>
                <a:srgbClr val="C6C6C8"/>
              </a:solidFill>
              <a:prstDash val="solid"/>
            </a:ln>
            <a:effectLst/>
          </p:spPr>
        </p:cxnSp>
      </p:grpSp>
      <p:pic>
        <p:nvPicPr>
          <p:cNvPr id="21" name="Picture 20" descr="Australian Synchrotron_PRIM_[CMYK]w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409575" y="360469"/>
            <a:ext cx="2674658" cy="732418"/>
          </a:xfrm>
          <a:prstGeom prst="rect">
            <a:avLst/>
          </a:prstGeom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2" name="Picture 2" descr="\\psf\Host\Client Active\Synchrotron\GOVERNMENT LOGO LINE_CMYK REVERSED new no Australia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5625" y="370903"/>
            <a:ext cx="3695191" cy="720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910469-308E-47E3-B35D-399830AB6E7E}" type="datetimeFigureOut">
              <a:rPr lang="en-AU" smtClean="0"/>
              <a:pPr/>
              <a:t>17/11/2015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910469-308E-47E3-B35D-399830AB6E7E}" type="datetimeFigureOut">
              <a:rPr lang="en-AU" smtClean="0"/>
              <a:pPr/>
              <a:t>17/11/2015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8.jpeg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928676"/>
          </a:xfrm>
          <a:prstGeom prst="rect">
            <a:avLst/>
          </a:prstGeom>
          <a:solidFill>
            <a:srgbClr val="74747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gradient_band_CMYK.png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-1" y="928676"/>
            <a:ext cx="5715009" cy="13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Diffratcion_Graphic.png"/>
          <p:cNvPicPr>
            <a:picLocks noChangeAspect="1"/>
          </p:cNvPicPr>
          <p:nvPr userDrawn="1"/>
        </p:nvPicPr>
        <p:blipFill>
          <a:blip r:embed="rId20" cstate="print"/>
          <a:srcRect t="55529" r="35989"/>
          <a:stretch>
            <a:fillRect/>
          </a:stretch>
        </p:blipFill>
        <p:spPr>
          <a:xfrm>
            <a:off x="7125760" y="0"/>
            <a:ext cx="2018240" cy="14287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10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9188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575D485-3E4C-41C3-8B01-AE450C34458F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 descr="Australian Synchrotron_PRIM_[CMYK].png"/>
          <p:cNvPicPr>
            <a:picLocks noChangeAspect="1"/>
          </p:cNvPicPr>
          <p:nvPr userDrawn="1"/>
        </p:nvPicPr>
        <p:blipFill>
          <a:blip r:embed="rId21" cstate="print"/>
          <a:stretch>
            <a:fillRect/>
          </a:stretch>
        </p:blipFill>
        <p:spPr>
          <a:xfrm>
            <a:off x="407248" y="6309320"/>
            <a:ext cx="1609200" cy="440657"/>
          </a:xfrm>
          <a:prstGeom prst="rect">
            <a:avLst/>
          </a:prstGeom>
        </p:spPr>
      </p:pic>
      <p:pic>
        <p:nvPicPr>
          <p:cNvPr id="10" name="Picture 2" descr="\\psf\Host\Client Active\Synchrotron\GOVERNMENT LOGO LINE_CMYK new no Australia.jpg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630134" y="6309320"/>
            <a:ext cx="2098800" cy="40913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2" r:id="rId10"/>
    <p:sldLayoutId id="2147483673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700" r:id="rId17"/>
  </p:sldLayoutIdLst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0"/>
            <a:ext cx="9144000" cy="928676"/>
          </a:xfrm>
          <a:prstGeom prst="rect">
            <a:avLst/>
          </a:prstGeom>
          <a:solidFill>
            <a:srgbClr val="74747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 descr="gradient_band_CMYK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-1" y="928676"/>
            <a:ext cx="5715009" cy="1392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7500958" y="4581358"/>
            <a:ext cx="1645068" cy="2147222"/>
            <a:chOff x="7500958" y="2828700"/>
            <a:chExt cx="1645068" cy="2147222"/>
          </a:xfrm>
        </p:grpSpPr>
        <p:pic>
          <p:nvPicPr>
            <p:cNvPr id="9" name="Picture 8" descr="cxslogoclr withname.jpg"/>
            <p:cNvPicPr>
              <a:picLocks noChangeAspect="1"/>
            </p:cNvPicPr>
            <p:nvPr userDrawn="1"/>
          </p:nvPicPr>
          <p:blipFill>
            <a:blip r:embed="rId10" cstate="print"/>
            <a:stretch>
              <a:fillRect/>
            </a:stretch>
          </p:blipFill>
          <p:spPr>
            <a:xfrm>
              <a:off x="8224929" y="4618732"/>
              <a:ext cx="566625" cy="35719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10" name="Group 21"/>
            <p:cNvGrpSpPr/>
            <p:nvPr userDrawn="1"/>
          </p:nvGrpSpPr>
          <p:grpSpPr>
            <a:xfrm>
              <a:off x="7500958" y="2828700"/>
              <a:ext cx="1645068" cy="2047008"/>
              <a:chOff x="7500958" y="2828700"/>
              <a:chExt cx="1645068" cy="2047008"/>
            </a:xfrm>
          </p:grpSpPr>
          <p:sp>
            <p:nvSpPr>
              <p:cNvPr id="11" name="Rectangle 10"/>
              <p:cNvSpPr/>
              <p:nvPr userDrawn="1"/>
            </p:nvSpPr>
            <p:spPr>
              <a:xfrm>
                <a:off x="8750026" y="4695708"/>
                <a:ext cx="396000" cy="180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00" dirty="0" smtClean="0">
                    <a:latin typeface="Arial" pitchFamily="34" charset="0"/>
                    <a:cs typeface="Arial" pitchFamily="34" charset="0"/>
                  </a:rPr>
                  <a:t>1.1 CM</a:t>
                </a:r>
                <a:endParaRPr lang="en-US" sz="5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" name="TextBox 11"/>
              <p:cNvSpPr txBox="1"/>
              <p:nvPr userDrawn="1"/>
            </p:nvSpPr>
            <p:spPr>
              <a:xfrm>
                <a:off x="7500958" y="2828700"/>
                <a:ext cx="1549409" cy="1600438"/>
              </a:xfrm>
              <a:prstGeom prst="rect">
                <a:avLst/>
              </a:prstGeom>
              <a:noFill/>
              <a:ln w="3175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  <a:t>Supporter logos should be placed on the </a:t>
                </a:r>
                <a:r>
                  <a:rPr lang="en-US" sz="800" b="1" baseline="0" dirty="0" smtClean="0">
                    <a:latin typeface="Arial" pitchFamily="34" charset="0"/>
                    <a:cs typeface="Arial" pitchFamily="34" charset="0"/>
                  </a:rPr>
                  <a:t>slide master </a:t>
                </a:r>
                <a: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  <a:t>to the bottom right of the slide, and </a:t>
                </a:r>
                <a:r>
                  <a:rPr lang="en-US" sz="800" b="1" baseline="0" dirty="0" smtClean="0">
                    <a:latin typeface="Arial" pitchFamily="34" charset="0"/>
                    <a:cs typeface="Arial" pitchFamily="34" charset="0"/>
                  </a:rPr>
                  <a:t>1.1cm from the edge </a:t>
                </a:r>
                <a:br>
                  <a:rPr lang="en-US" sz="800" b="1" baseline="0" dirty="0" smtClean="0">
                    <a:latin typeface="Arial" pitchFamily="34" charset="0"/>
                    <a:cs typeface="Arial" pitchFamily="34" charset="0"/>
                  </a:rPr>
                </a:br>
                <a: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  <a:t>as indicated.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  <a:t>The Supporter logo must </a:t>
                </a:r>
                <a:b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</a:br>
                <a: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  <a:t>be smaller than the </a:t>
                </a:r>
                <a:b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</a:br>
                <a: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  <a:t>Australian Synchrotron </a:t>
                </a:r>
                <a:b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</a:br>
                <a: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  <a:t>and Government logos.</a:t>
                </a:r>
              </a:p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  <a:t>After placing your logo </a:t>
                </a:r>
                <a:b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</a:br>
                <a:r>
                  <a:rPr lang="en-US" sz="800" baseline="0" dirty="0" smtClean="0">
                    <a:latin typeface="Arial" pitchFamily="34" charset="0"/>
                    <a:cs typeface="Arial" pitchFamily="34" charset="0"/>
                  </a:rPr>
                  <a:t>please delete the this textbox.</a:t>
                </a:r>
              </a:p>
            </p:txBody>
          </p:sp>
        </p:grpSp>
      </p:grpSp>
      <p:pic>
        <p:nvPicPr>
          <p:cNvPr id="13" name="Picture 12" descr="Australian Synchrotron_PRIM_[CMYK]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407248" y="6330105"/>
            <a:ext cx="1609200" cy="440657"/>
          </a:xfrm>
          <a:prstGeom prst="rect">
            <a:avLst/>
          </a:prstGeom>
        </p:spPr>
      </p:pic>
      <p:pic>
        <p:nvPicPr>
          <p:cNvPr id="20" name="Picture 19" descr="Diffratcion_Graphic.png"/>
          <p:cNvPicPr>
            <a:picLocks noChangeAspect="1"/>
          </p:cNvPicPr>
          <p:nvPr userDrawn="1"/>
        </p:nvPicPr>
        <p:blipFill>
          <a:blip r:embed="rId12" cstate="print"/>
          <a:srcRect t="55529" r="35989"/>
          <a:stretch>
            <a:fillRect/>
          </a:stretch>
        </p:blipFill>
        <p:spPr>
          <a:xfrm>
            <a:off x="7125760" y="0"/>
            <a:ext cx="2018240" cy="142874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itle Placeholder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10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pic>
        <p:nvPicPr>
          <p:cNvPr id="15" name="Picture 2" descr="\\psf\Host\Client Active\Synchrotron\GOVERNMENT LOGO LINE_CMYK new no Australia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516744" y="6309320"/>
            <a:ext cx="2098800" cy="409138"/>
          </a:xfrm>
          <a:prstGeom prst="rect">
            <a:avLst/>
          </a:prstGeom>
          <a:noFill/>
        </p:spPr>
      </p:pic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460432" y="6021288"/>
            <a:ext cx="683568" cy="274637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rgbClr val="91919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D6AD281-E497-4513-9250-2C4199296ED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txStyles>
    <p:titleStyle>
      <a:lvl1pPr algn="l" defTabSz="914400" rtl="0" eaLnBrk="1" latinLnBrk="0" hangingPunct="1">
        <a:spcBef>
          <a:spcPct val="0"/>
        </a:spcBef>
        <a:buNone/>
        <a:defRPr lang="en-AU" sz="2400" kern="1200" dirty="0" smtClean="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2000" kern="120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2000" kern="120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2000" kern="120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lang="en-AU" sz="2000" kern="1200" dirty="0" smtClean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928676"/>
          </a:xfrm>
          <a:prstGeom prst="rect">
            <a:avLst/>
          </a:prstGeom>
          <a:solidFill>
            <a:srgbClr val="74747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rgbClr val="F8F8F8"/>
              </a:solidFill>
            </a:endParaRPr>
          </a:p>
        </p:txBody>
      </p:sp>
      <p:pic>
        <p:nvPicPr>
          <p:cNvPr id="17" name="Picture 16" descr="gradient_band_CMYK.png"/>
          <p:cNvPicPr>
            <a:picLocks noChangeAspect="1"/>
          </p:cNvPicPr>
          <p:nvPr userDrawn="1"/>
        </p:nvPicPr>
        <p:blipFill>
          <a:blip r:embed="rId19" cstate="print"/>
          <a:stretch>
            <a:fillRect/>
          </a:stretch>
        </p:blipFill>
        <p:spPr>
          <a:xfrm>
            <a:off x="-1" y="928676"/>
            <a:ext cx="5715009" cy="139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 descr="Diffratcion_Graphic.png"/>
          <p:cNvPicPr>
            <a:picLocks noChangeAspect="1"/>
          </p:cNvPicPr>
          <p:nvPr userDrawn="1"/>
        </p:nvPicPr>
        <p:blipFill>
          <a:blip r:embed="rId20" cstate="print"/>
          <a:srcRect t="55529" r="35989"/>
          <a:stretch>
            <a:fillRect/>
          </a:stretch>
        </p:blipFill>
        <p:spPr>
          <a:xfrm>
            <a:off x="7125760" y="0"/>
            <a:ext cx="2018240" cy="14287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10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492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9188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575D485-3E4C-41C3-8B01-AE450C34458F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 descr="Australian Synchrotron_PRIM_[CMYK].png"/>
          <p:cNvPicPr>
            <a:picLocks noChangeAspect="1"/>
          </p:cNvPicPr>
          <p:nvPr userDrawn="1"/>
        </p:nvPicPr>
        <p:blipFill>
          <a:blip r:embed="rId21" cstate="print"/>
          <a:stretch>
            <a:fillRect/>
          </a:stretch>
        </p:blipFill>
        <p:spPr>
          <a:xfrm>
            <a:off x="407248" y="6309320"/>
            <a:ext cx="1609200" cy="440657"/>
          </a:xfrm>
          <a:prstGeom prst="rect">
            <a:avLst/>
          </a:prstGeom>
        </p:spPr>
      </p:pic>
      <p:pic>
        <p:nvPicPr>
          <p:cNvPr id="10" name="Picture 2" descr="\\psf\Host\Client Active\Synchrotron\GOVERNMENT LOGO LINE_CMYK new no Australia.jpg"/>
          <p:cNvPicPr>
            <a:picLocks noChangeAspect="1" noChangeArrowheads="1"/>
          </p:cNvPicPr>
          <p:nvPr userDrawn="1"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630134" y="6309320"/>
            <a:ext cx="2098800" cy="409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050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>
          <a:xfrm>
            <a:off x="3059832" y="2204864"/>
            <a:ext cx="5088044" cy="1470025"/>
          </a:xfrm>
        </p:spPr>
        <p:txBody>
          <a:bodyPr>
            <a:normAutofit/>
          </a:bodyPr>
          <a:lstStyle/>
          <a:p>
            <a:pPr algn="ctr"/>
            <a:r>
              <a:rPr lang="en-AU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Laser Photolysis at the Australian Synchrotron, THz Beamline</a:t>
            </a:r>
            <a:endParaRPr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843808" y="1196752"/>
            <a:ext cx="4752528" cy="1008112"/>
          </a:xfrm>
          <a:solidFill>
            <a:schemeClr val="tx2"/>
          </a:solidFill>
        </p:spPr>
        <p:txBody>
          <a:bodyPr/>
          <a:lstStyle/>
          <a:p>
            <a:endParaRPr lang="en-AU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7" descr="Glass Cell 01.JPG"/>
          <p:cNvPicPr>
            <a:picLocks noChangeAspect="1"/>
          </p:cNvPicPr>
          <p:nvPr/>
        </p:nvPicPr>
        <p:blipFill>
          <a:blip r:embed="rId2" cstate="print"/>
          <a:srcRect l="29852" t="8493" r="19481" b="8730"/>
          <a:stretch>
            <a:fillRect/>
          </a:stretch>
        </p:blipFill>
        <p:spPr bwMode="auto">
          <a:xfrm>
            <a:off x="128116" y="1204876"/>
            <a:ext cx="2348052" cy="5540353"/>
          </a:xfrm>
          <a:prstGeom prst="rect">
            <a:avLst/>
          </a:prstGeom>
          <a:noFill/>
          <a:ln w="28575">
            <a:solidFill>
              <a:srgbClr val="A3C2FF"/>
            </a:solidFill>
            <a:miter lim="800000"/>
            <a:headEnd/>
            <a:tailEnd/>
          </a:ln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0" y="404664"/>
            <a:ext cx="63355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24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Gas phase Experiments</a:t>
            </a:r>
          </a:p>
        </p:txBody>
      </p:sp>
      <p:pic>
        <p:nvPicPr>
          <p:cNvPr id="15" name="Picture 24" descr="NIR viewer MP cell"/>
          <p:cNvPicPr>
            <a:picLocks noChangeAspect="1"/>
          </p:cNvPicPr>
          <p:nvPr/>
        </p:nvPicPr>
        <p:blipFill>
          <a:blip r:embed="rId3" cstate="print"/>
          <a:srcRect l="12500" t="28462" r="32016"/>
          <a:stretch>
            <a:fillRect/>
          </a:stretch>
        </p:blipFill>
        <p:spPr bwMode="auto">
          <a:xfrm>
            <a:off x="5066984" y="4963886"/>
            <a:ext cx="1180578" cy="1093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740615">
            <a:off x="4600693" y="5789527"/>
            <a:ext cx="932583" cy="73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217610" y="1200814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dirty="0" smtClean="0">
                <a:solidFill>
                  <a:schemeClr val="bg1"/>
                </a:solidFill>
                <a:latin typeface="Calibri" charset="0"/>
                <a:cs typeface="Arial" charset="0"/>
              </a:rPr>
              <a:t>Up to 24 m path length</a:t>
            </a:r>
            <a:br>
              <a:rPr lang="en-US" sz="1600" dirty="0" smtClean="0">
                <a:solidFill>
                  <a:schemeClr val="bg1"/>
                </a:solidFill>
                <a:latin typeface="Calibri" charset="0"/>
                <a:cs typeface="Arial" charset="0"/>
              </a:rPr>
            </a:br>
            <a:endParaRPr lang="en-AU" sz="1600" dirty="0" smtClean="0">
              <a:solidFill>
                <a:schemeClr val="bg1"/>
              </a:solidFill>
              <a:latin typeface="Calibri" charset="0"/>
              <a:cs typeface="Arial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602921" y="1200813"/>
            <a:ext cx="2044030" cy="3251265"/>
          </a:xfrm>
          <a:prstGeom prst="roundRect">
            <a:avLst/>
          </a:prstGeom>
          <a:solidFill>
            <a:srgbClr val="5F9127"/>
          </a:solidFill>
          <a:ln>
            <a:solidFill>
              <a:srgbClr val="7CB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660754" y="1184383"/>
            <a:ext cx="1948722" cy="3114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126960" rIns="91440" bIns="3174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AU" sz="1600" dirty="0">
                <a:solidFill>
                  <a:schemeClr val="bg1"/>
                </a:solidFill>
              </a:rPr>
              <a:t>60 cm </a:t>
            </a:r>
            <a:r>
              <a:rPr lang="en-AU" sz="1600" dirty="0" err="1">
                <a:solidFill>
                  <a:schemeClr val="bg1"/>
                </a:solidFill>
              </a:rPr>
              <a:t>Multipass</a:t>
            </a:r>
            <a:r>
              <a:rPr lang="en-AU" sz="1600" dirty="0">
                <a:solidFill>
                  <a:schemeClr val="bg1"/>
                </a:solidFill>
              </a:rPr>
              <a:t> Glass Cell for reactive species. </a:t>
            </a:r>
            <a:r>
              <a:rPr lang="en-AU" sz="1600" dirty="0" smtClean="0">
                <a:solidFill>
                  <a:schemeClr val="bg1"/>
                </a:solidFill>
              </a:rPr>
              <a:t>The cell has three inlet/outlet ports and can </a:t>
            </a:r>
            <a:r>
              <a:rPr lang="en-AU" sz="1600" dirty="0">
                <a:solidFill>
                  <a:schemeClr val="bg1"/>
                </a:solidFill>
              </a:rPr>
              <a:t>be attached to a ventilation exhaust system. </a:t>
            </a:r>
            <a:r>
              <a:rPr lang="en-AU" sz="1600" dirty="0" smtClean="0">
                <a:solidFill>
                  <a:schemeClr val="bg1"/>
                </a:solidFill>
              </a:rPr>
              <a:t>Here the </a:t>
            </a:r>
            <a:r>
              <a:rPr lang="en-AU" sz="1600" dirty="0">
                <a:solidFill>
                  <a:schemeClr val="bg1"/>
                </a:solidFill>
              </a:rPr>
              <a:t>cell is shown wrapped in </a:t>
            </a:r>
            <a:r>
              <a:rPr lang="en-AU" sz="1600" dirty="0" smtClean="0">
                <a:solidFill>
                  <a:schemeClr val="bg1"/>
                </a:solidFill>
              </a:rPr>
              <a:t>heating-tape and can </a:t>
            </a:r>
            <a:r>
              <a:rPr lang="en-AU" sz="1600" dirty="0">
                <a:solidFill>
                  <a:schemeClr val="bg1"/>
                </a:solidFill>
              </a:rPr>
              <a:t>be heated to temperatures of </a:t>
            </a:r>
            <a:r>
              <a:rPr lang="en-AU" sz="1600" dirty="0" smtClean="0">
                <a:solidFill>
                  <a:schemeClr val="bg1"/>
                </a:solidFill>
              </a:rPr>
              <a:t>80°C</a:t>
            </a:r>
            <a:r>
              <a:rPr lang="en-AU" sz="1600" dirty="0">
                <a:solidFill>
                  <a:schemeClr val="bg1"/>
                </a:solidFill>
              </a:rPr>
              <a:t>.</a:t>
            </a:r>
            <a:endParaRPr kumimoji="0" lang="en-A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http://www.synchrotron.org.au/images/stories/beamline/hires/furnace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41" y="1043511"/>
            <a:ext cx="314325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6" name="Picture 2" descr="http://www.synchrotron.org.au/images/stories/beamline/hires/glass%20cell%2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0489" y="4547681"/>
            <a:ext cx="1512462" cy="2243652"/>
          </a:xfrm>
          <a:prstGeom prst="rect">
            <a:avLst/>
          </a:prstGeom>
          <a:noFill/>
          <a:ln w="28575">
            <a:solidFill>
              <a:srgbClr val="A3C2FF"/>
            </a:solidFill>
            <a:miter lim="800000"/>
            <a:headEnd/>
            <a:tailEnd/>
          </a:ln>
        </p:spPr>
      </p:pic>
      <p:sp>
        <p:nvSpPr>
          <p:cNvPr id="14" name="Rounded Rectangle 13"/>
          <p:cNvSpPr/>
          <p:nvPr/>
        </p:nvSpPr>
        <p:spPr>
          <a:xfrm>
            <a:off x="6483246" y="5036695"/>
            <a:ext cx="2128603" cy="164891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TextBox 16"/>
          <p:cNvSpPr txBox="1"/>
          <p:nvPr/>
        </p:nvSpPr>
        <p:spPr>
          <a:xfrm>
            <a:off x="6784998" y="5186761"/>
            <a:ext cx="1705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In the past, pyrolysis has been performed using furnaces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0629" name="Picture 5" descr="CIMG3120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422644"/>
            <a:ext cx="4778620" cy="6371493"/>
          </a:xfrm>
          <a:prstGeom prst="rect">
            <a:avLst/>
          </a:prstGeom>
          <a:noFill/>
        </p:spPr>
      </p:pic>
      <p:sp>
        <p:nvSpPr>
          <p:cNvPr id="1050626" name="Rectangle 2"/>
          <p:cNvSpPr>
            <a:spLocks noChangeArrowheads="1"/>
          </p:cNvSpPr>
          <p:nvPr/>
        </p:nvSpPr>
        <p:spPr bwMode="auto">
          <a:xfrm>
            <a:off x="1" y="0"/>
            <a:ext cx="7086513" cy="932507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Enclosive 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Flow Cooling multipass cell for gas-phase studies at cryogenic temperatures.</a:t>
            </a:r>
          </a:p>
        </p:txBody>
      </p:sp>
      <p:pic>
        <p:nvPicPr>
          <p:cNvPr id="41" name="Picture 4" descr="EFC W-src image 018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" y="5157192"/>
            <a:ext cx="1673312" cy="1584176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2" name="Picture 15" descr="P72704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20315489">
            <a:off x="4180609" y="1163172"/>
            <a:ext cx="1624508" cy="1218381"/>
          </a:xfrm>
          <a:prstGeom prst="rect">
            <a:avLst/>
          </a:prstGeom>
          <a:noFill/>
          <a:ln w="28575">
            <a:solidFill>
              <a:srgbClr val="A3C2FF"/>
            </a:solidFill>
            <a:miter lim="800000"/>
            <a:headEnd/>
            <a:tailEnd/>
          </a:ln>
        </p:spPr>
      </p:pic>
      <p:pic>
        <p:nvPicPr>
          <p:cNvPr id="55" name="Picture 1"/>
          <p:cNvPicPr>
            <a:picLocks noChangeAspect="1" noChangeArrowheads="1"/>
          </p:cNvPicPr>
          <p:nvPr/>
        </p:nvPicPr>
        <p:blipFill>
          <a:blip r:embed="rId6" cstate="print"/>
          <a:srcRect l="50885" t="9969" r="17961" b="6031"/>
          <a:stretch>
            <a:fillRect/>
          </a:stretch>
        </p:blipFill>
        <p:spPr bwMode="auto">
          <a:xfrm>
            <a:off x="6132996" y="1802552"/>
            <a:ext cx="2961576" cy="499080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7" name="Rectangle 56"/>
          <p:cNvSpPr/>
          <p:nvPr/>
        </p:nvSpPr>
        <p:spPr>
          <a:xfrm>
            <a:off x="7523280" y="3911350"/>
            <a:ext cx="45719" cy="252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8" name="Rectangle 57"/>
          <p:cNvSpPr/>
          <p:nvPr/>
        </p:nvSpPr>
        <p:spPr>
          <a:xfrm>
            <a:off x="7630800" y="3912541"/>
            <a:ext cx="45719" cy="2529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59" name="Straight Arrow Connector 58"/>
          <p:cNvCxnSpPr/>
          <p:nvPr/>
        </p:nvCxnSpPr>
        <p:spPr>
          <a:xfrm rot="16200000" flipH="1">
            <a:off x="5217489" y="3974529"/>
            <a:ext cx="4286595" cy="7628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rot="5400000">
            <a:off x="5684214" y="3955171"/>
            <a:ext cx="4286595" cy="82464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ight Triangle 60"/>
          <p:cNvSpPr/>
          <p:nvPr/>
        </p:nvSpPr>
        <p:spPr>
          <a:xfrm>
            <a:off x="7341779" y="6066494"/>
            <a:ext cx="120650" cy="170817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2" name="Right Triangle 61"/>
          <p:cNvSpPr/>
          <p:nvPr/>
        </p:nvSpPr>
        <p:spPr>
          <a:xfrm rot="16200000">
            <a:off x="7680534" y="6055367"/>
            <a:ext cx="211492" cy="1524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3" name="Straight Connector 62"/>
          <p:cNvCxnSpPr/>
          <p:nvPr/>
        </p:nvCxnSpPr>
        <p:spPr>
          <a:xfrm flipV="1">
            <a:off x="7398929" y="3501008"/>
            <a:ext cx="197407" cy="263869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2117935" y="2132856"/>
            <a:ext cx="1157644" cy="3669308"/>
            <a:chOff x="1022" y="787"/>
            <a:chExt cx="1073" cy="3400"/>
          </a:xfrm>
        </p:grpSpPr>
        <p:sp>
          <p:nvSpPr>
            <p:cNvPr id="1050630" name="Line 6"/>
            <p:cNvSpPr>
              <a:spLocks noChangeShapeType="1"/>
            </p:cNvSpPr>
            <p:nvPr/>
          </p:nvSpPr>
          <p:spPr bwMode="auto">
            <a:xfrm flipV="1">
              <a:off x="2051" y="787"/>
              <a:ext cx="44" cy="218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AU"/>
            </a:p>
          </p:txBody>
        </p:sp>
        <p:sp>
          <p:nvSpPr>
            <p:cNvPr id="1050631" name="Line 7"/>
            <p:cNvSpPr>
              <a:spLocks noChangeShapeType="1"/>
            </p:cNvSpPr>
            <p:nvPr/>
          </p:nvSpPr>
          <p:spPr bwMode="auto">
            <a:xfrm flipH="1">
              <a:off x="1202" y="787"/>
              <a:ext cx="893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AU"/>
            </a:p>
          </p:txBody>
        </p:sp>
        <p:sp>
          <p:nvSpPr>
            <p:cNvPr id="1050632" name="Line 8"/>
            <p:cNvSpPr>
              <a:spLocks noChangeShapeType="1"/>
            </p:cNvSpPr>
            <p:nvPr/>
          </p:nvSpPr>
          <p:spPr bwMode="auto">
            <a:xfrm>
              <a:off x="1202" y="787"/>
              <a:ext cx="0" cy="34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AU"/>
            </a:p>
          </p:txBody>
        </p:sp>
        <p:sp>
          <p:nvSpPr>
            <p:cNvPr id="1050637" name="Line 13"/>
            <p:cNvSpPr>
              <a:spLocks noChangeAspect="1" noChangeShapeType="1"/>
            </p:cNvSpPr>
            <p:nvPr/>
          </p:nvSpPr>
          <p:spPr bwMode="auto">
            <a:xfrm>
              <a:off x="1022" y="2055"/>
              <a:ext cx="43" cy="211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AU"/>
            </a:p>
          </p:txBody>
        </p:sp>
        <p:sp>
          <p:nvSpPr>
            <p:cNvPr id="1050638" name="Line 14"/>
            <p:cNvSpPr>
              <a:spLocks noChangeShapeType="1"/>
            </p:cNvSpPr>
            <p:nvPr/>
          </p:nvSpPr>
          <p:spPr bwMode="auto">
            <a:xfrm flipV="1">
              <a:off x="1065" y="2967"/>
              <a:ext cx="0" cy="120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AU"/>
            </a:p>
          </p:txBody>
        </p:sp>
        <p:sp>
          <p:nvSpPr>
            <p:cNvPr id="1050642" name="Line 18"/>
            <p:cNvSpPr>
              <a:spLocks noChangeShapeType="1"/>
            </p:cNvSpPr>
            <p:nvPr/>
          </p:nvSpPr>
          <p:spPr bwMode="auto">
            <a:xfrm flipH="1" flipV="1">
              <a:off x="1176" y="2967"/>
              <a:ext cx="26" cy="12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AU"/>
            </a:p>
          </p:txBody>
        </p:sp>
        <p:sp>
          <p:nvSpPr>
            <p:cNvPr id="1050643" name="Line 19"/>
            <p:cNvSpPr>
              <a:spLocks noChangeShapeType="1"/>
            </p:cNvSpPr>
            <p:nvPr/>
          </p:nvSpPr>
          <p:spPr bwMode="auto">
            <a:xfrm>
              <a:off x="1176" y="2967"/>
              <a:ext cx="0" cy="12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AU"/>
            </a:p>
          </p:txBody>
        </p:sp>
        <p:sp>
          <p:nvSpPr>
            <p:cNvPr id="1050644" name="Line 20"/>
            <p:cNvSpPr>
              <a:spLocks noChangeShapeType="1"/>
            </p:cNvSpPr>
            <p:nvPr/>
          </p:nvSpPr>
          <p:spPr bwMode="auto">
            <a:xfrm flipH="1" flipV="1">
              <a:off x="1144" y="2967"/>
              <a:ext cx="32" cy="12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AU"/>
            </a:p>
          </p:txBody>
        </p:sp>
        <p:sp>
          <p:nvSpPr>
            <p:cNvPr id="1050645" name="Line 21"/>
            <p:cNvSpPr>
              <a:spLocks noChangeShapeType="1"/>
            </p:cNvSpPr>
            <p:nvPr/>
          </p:nvSpPr>
          <p:spPr bwMode="auto">
            <a:xfrm>
              <a:off x="1144" y="2967"/>
              <a:ext cx="0" cy="12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AU"/>
            </a:p>
          </p:txBody>
        </p:sp>
        <p:sp>
          <p:nvSpPr>
            <p:cNvPr id="1050646" name="Line 22"/>
            <p:cNvSpPr>
              <a:spLocks noChangeShapeType="1"/>
            </p:cNvSpPr>
            <p:nvPr/>
          </p:nvSpPr>
          <p:spPr bwMode="auto">
            <a:xfrm flipH="1" flipV="1">
              <a:off x="1112" y="2967"/>
              <a:ext cx="32" cy="12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AU"/>
            </a:p>
          </p:txBody>
        </p:sp>
        <p:sp>
          <p:nvSpPr>
            <p:cNvPr id="1050647" name="Line 23"/>
            <p:cNvSpPr>
              <a:spLocks noChangeShapeType="1"/>
            </p:cNvSpPr>
            <p:nvPr/>
          </p:nvSpPr>
          <p:spPr bwMode="auto">
            <a:xfrm>
              <a:off x="1112" y="2967"/>
              <a:ext cx="0" cy="120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AU"/>
            </a:p>
          </p:txBody>
        </p:sp>
        <p:sp>
          <p:nvSpPr>
            <p:cNvPr id="1050648" name="Line 24"/>
            <p:cNvSpPr>
              <a:spLocks noChangeShapeType="1"/>
            </p:cNvSpPr>
            <p:nvPr/>
          </p:nvSpPr>
          <p:spPr bwMode="auto">
            <a:xfrm flipH="1" flipV="1">
              <a:off x="1065" y="2967"/>
              <a:ext cx="47" cy="120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AU"/>
            </a:p>
          </p:txBody>
        </p:sp>
      </p:grpSp>
      <p:pic>
        <p:nvPicPr>
          <p:cNvPr id="43010" name="Picture 2" descr="C:\Conferences\Texas IRMMW-THz 2011\Images for talk'\LN2Fi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198333">
            <a:off x="4427984" y="2942090"/>
            <a:ext cx="1853184" cy="1389888"/>
          </a:xfrm>
          <a:prstGeom prst="rect">
            <a:avLst/>
          </a:prstGeom>
          <a:noFill/>
          <a:ln w="28575">
            <a:solidFill>
              <a:srgbClr val="A3C2FF"/>
            </a:solidFill>
            <a:miter lim="800000"/>
            <a:headEnd/>
            <a:tailEnd/>
          </a:ln>
        </p:spPr>
      </p:pic>
      <p:pic>
        <p:nvPicPr>
          <p:cNvPr id="43011" name="Picture 3" descr="C:\Conferences\Texas IRMMW-THz 2011\Images for talk'\EFCTo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27263" y="5445224"/>
            <a:ext cx="1760761" cy="1320288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3012" name="Picture 4" descr="C:\Conferences\Texas IRMMW-THz 2011\Images for talk'\EFCside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0" y="909016"/>
            <a:ext cx="1943772" cy="2591696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43013" name="Picture 5" descr="C:\Conferences\Texas IRMMW-THz 2011\Images for talk'\LiquidHliumTem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27984" y="4725144"/>
            <a:ext cx="1946523" cy="1098651"/>
          </a:xfrm>
          <a:prstGeom prst="rect">
            <a:avLst/>
          </a:prstGeom>
          <a:noFill/>
          <a:ln w="28575">
            <a:solidFill>
              <a:srgbClr val="FF0066"/>
            </a:solidFill>
            <a:miter lim="800000"/>
            <a:headEnd/>
            <a:tailEnd/>
          </a:ln>
        </p:spPr>
      </p:pic>
      <p:cxnSp>
        <p:nvCxnSpPr>
          <p:cNvPr id="33" name="Straight Connector 32"/>
          <p:cNvCxnSpPr/>
          <p:nvPr/>
        </p:nvCxnSpPr>
        <p:spPr>
          <a:xfrm flipH="1" flipV="1">
            <a:off x="7596336" y="3429000"/>
            <a:ext cx="197407" cy="263869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:\Users\appadood\Downloads\photo 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48749" y="2454768"/>
            <a:ext cx="4037935" cy="293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ppadood\Downloads\photo 3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161" y="4375621"/>
            <a:ext cx="3309839" cy="248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8"/>
          <p:cNvSpPr txBox="1">
            <a:spLocks/>
          </p:cNvSpPr>
          <p:nvPr/>
        </p:nvSpPr>
        <p:spPr>
          <a:xfrm>
            <a:off x="161038" y="127070"/>
            <a:ext cx="6775606" cy="81017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b="1" dirty="0" smtClean="0"/>
              <a:t>Additional technique for Radical studies</a:t>
            </a:r>
            <a:endParaRPr lang="en-AU" dirty="0"/>
          </a:p>
        </p:txBody>
      </p:sp>
      <p:sp>
        <p:nvSpPr>
          <p:cNvPr id="14" name="Rounded Rectangle 13"/>
          <p:cNvSpPr/>
          <p:nvPr/>
        </p:nvSpPr>
        <p:spPr>
          <a:xfrm>
            <a:off x="6308188" y="1744058"/>
            <a:ext cx="2625325" cy="224470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/>
          <p:cNvSpPr txBox="1"/>
          <p:nvPr/>
        </p:nvSpPr>
        <p:spPr>
          <a:xfrm>
            <a:off x="6532099" y="2072249"/>
            <a:ext cx="22713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Pyrolysis in a cold environment </a:t>
            </a:r>
            <a:r>
              <a:rPr lang="en-AU" dirty="0" smtClean="0">
                <a:solidFill>
                  <a:schemeClr val="bg1"/>
                </a:solidFill>
              </a:rPr>
              <a:t>increases the lifetime of cold </a:t>
            </a:r>
            <a:r>
              <a:rPr lang="en-AU" dirty="0" smtClean="0">
                <a:solidFill>
                  <a:schemeClr val="bg1"/>
                </a:solidFill>
              </a:rPr>
              <a:t>radicals for study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17" name="Picture 8" descr="D:\Aust Sync\poster pix\slide0001_image0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5" r="9679"/>
          <a:stretch>
            <a:fillRect/>
          </a:stretch>
        </p:blipFill>
        <p:spPr bwMode="auto">
          <a:xfrm>
            <a:off x="449704" y="1296648"/>
            <a:ext cx="2061754" cy="4362137"/>
          </a:xfrm>
          <a:prstGeom prst="rect">
            <a:avLst/>
          </a:prstGeom>
          <a:noFill/>
          <a:ln w="412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152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roup 179"/>
          <p:cNvGrpSpPr/>
          <p:nvPr/>
        </p:nvGrpSpPr>
        <p:grpSpPr>
          <a:xfrm>
            <a:off x="4009869" y="-2447"/>
            <a:ext cx="5145336" cy="6860448"/>
            <a:chOff x="4009869" y="-2447"/>
            <a:chExt cx="5145336" cy="6860448"/>
          </a:xfrm>
        </p:grpSpPr>
        <p:pic>
          <p:nvPicPr>
            <p:cNvPr id="1027" name="Picture 3" descr="C:\LaserSafety\Photos\2015-09-24 11.35.0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9869" y="-2447"/>
              <a:ext cx="5145336" cy="6860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0" name="Group 49"/>
            <p:cNvGrpSpPr/>
            <p:nvPr/>
          </p:nvGrpSpPr>
          <p:grpSpPr>
            <a:xfrm>
              <a:off x="4009869" y="2255169"/>
              <a:ext cx="4947131" cy="342892"/>
              <a:chOff x="1763688" y="2548327"/>
              <a:chExt cx="5328592" cy="369332"/>
            </a:xfrm>
          </p:grpSpPr>
          <p:cxnSp>
            <p:nvCxnSpPr>
              <p:cNvPr id="3" name="Straight Arrow Connector 2"/>
              <p:cNvCxnSpPr/>
              <p:nvPr/>
            </p:nvCxnSpPr>
            <p:spPr>
              <a:xfrm>
                <a:off x="5652120" y="2879974"/>
                <a:ext cx="1440160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1763688" y="2887469"/>
                <a:ext cx="170653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4271772" y="2896826"/>
                <a:ext cx="616260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1768840" y="2548327"/>
                <a:ext cx="889987" cy="369332"/>
              </a:xfrm>
              <a:prstGeom prst="rect">
                <a:avLst/>
              </a:prstGeom>
              <a:solidFill>
                <a:schemeClr val="bg1">
                  <a:alpha val="2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AU" dirty="0" smtClean="0">
                    <a:solidFill>
                      <a:srgbClr val="C00000"/>
                    </a:solidFill>
                    <a:latin typeface="Arial Black" panose="020B0A04020102020204" pitchFamily="34" charset="0"/>
                  </a:rPr>
                  <a:t>Laser</a:t>
                </a:r>
                <a:endParaRPr lang="en-AU" dirty="0">
                  <a:solidFill>
                    <a:srgbClr val="C00000"/>
                  </a:solidFill>
                  <a:latin typeface="Arial Black" panose="020B0A04020102020204" pitchFamily="34" charset="0"/>
                </a:endParaRPr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4009869" y="4632654"/>
              <a:ext cx="2154533" cy="2522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365721" y="1969871"/>
              <a:ext cx="0" cy="3422486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147440" y="4656863"/>
              <a:ext cx="1877351" cy="13265"/>
            </a:xfrm>
            <a:prstGeom prst="line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35435" y="1969871"/>
              <a:ext cx="161453" cy="3422485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6633149" y="1969871"/>
              <a:ext cx="102286" cy="1850967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6365721" y="1969871"/>
              <a:ext cx="267427" cy="1845786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937725" y="4356645"/>
              <a:ext cx="209714" cy="32922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6896888" y="4356645"/>
              <a:ext cx="40837" cy="975461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6292410" y="4356645"/>
              <a:ext cx="73311" cy="1032859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6164402" y="4356645"/>
              <a:ext cx="128008" cy="302042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4014653" y="4317056"/>
              <a:ext cx="1362044" cy="342892"/>
            </a:xfrm>
            <a:prstGeom prst="rect">
              <a:avLst/>
            </a:prstGeom>
            <a:solidFill>
              <a:schemeClr val="bg1">
                <a:alpha val="22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AU" dirty="0" smtClean="0">
                  <a:solidFill>
                    <a:schemeClr val="accent4">
                      <a:lumMod val="75000"/>
                    </a:schemeClr>
                  </a:solidFill>
                  <a:latin typeface="Arial Black" panose="020B0A04020102020204" pitchFamily="34" charset="0"/>
                </a:rPr>
                <a:t>THz Beam</a:t>
              </a:r>
              <a:endParaRPr lang="en-AU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sp>
        <p:nvSpPr>
          <p:cNvPr id="116" name="Rectangle 5"/>
          <p:cNvSpPr>
            <a:spLocks noChangeArrowheads="1"/>
          </p:cNvSpPr>
          <p:nvPr/>
        </p:nvSpPr>
        <p:spPr bwMode="auto">
          <a:xfrm>
            <a:off x="0" y="332656"/>
            <a:ext cx="442778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600" dirty="0" smtClean="0">
                <a:solidFill>
                  <a:schemeClr val="bg1"/>
                </a:solidFill>
                <a:ea typeface="+mj-ea"/>
                <a:cs typeface="Arial" charset="0"/>
              </a:rPr>
              <a:t>White Type cell configuration</a:t>
            </a:r>
            <a:endParaRPr lang="en-US" sz="2600" dirty="0">
              <a:solidFill>
                <a:schemeClr val="bg1"/>
              </a:solidFill>
              <a:ea typeface="+mj-ea"/>
              <a:cs typeface="Arial" charset="0"/>
            </a:endParaRPr>
          </a:p>
        </p:txBody>
      </p:sp>
      <p:grpSp>
        <p:nvGrpSpPr>
          <p:cNvPr id="169" name="Group 168"/>
          <p:cNvGrpSpPr/>
          <p:nvPr/>
        </p:nvGrpSpPr>
        <p:grpSpPr>
          <a:xfrm>
            <a:off x="164892" y="1198969"/>
            <a:ext cx="3695075" cy="2728209"/>
            <a:chOff x="164892" y="1198969"/>
            <a:chExt cx="3695075" cy="2728209"/>
          </a:xfrm>
        </p:grpSpPr>
        <p:sp>
          <p:nvSpPr>
            <p:cNvPr id="117" name="Round Same Side Corner Rectangle 116"/>
            <p:cNvSpPr/>
            <p:nvPr/>
          </p:nvSpPr>
          <p:spPr>
            <a:xfrm rot="5400000">
              <a:off x="2016103" y="1488895"/>
              <a:ext cx="1364105" cy="914400"/>
            </a:xfrm>
            <a:prstGeom prst="round2SameRect">
              <a:avLst>
                <a:gd name="adj1" fmla="val 30328"/>
                <a:gd name="adj2" fmla="val 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2" name="Round Same Side Corner Rectangle 81"/>
            <p:cNvSpPr/>
            <p:nvPr/>
          </p:nvSpPr>
          <p:spPr>
            <a:xfrm rot="16200000">
              <a:off x="999910" y="1488894"/>
              <a:ext cx="1364105" cy="914400"/>
            </a:xfrm>
            <a:prstGeom prst="round2SameRect">
              <a:avLst>
                <a:gd name="adj1" fmla="val 30328"/>
                <a:gd name="adj2" fmla="val 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6" name="Round Same Side Corner Rectangle 85"/>
            <p:cNvSpPr/>
            <p:nvPr/>
          </p:nvSpPr>
          <p:spPr>
            <a:xfrm rot="10800000">
              <a:off x="1449570" y="2901256"/>
              <a:ext cx="1364105" cy="914400"/>
            </a:xfrm>
            <a:prstGeom prst="round2SameRect">
              <a:avLst>
                <a:gd name="adj1" fmla="val 29508"/>
                <a:gd name="adj2" fmla="val 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2597089" y="2790034"/>
              <a:ext cx="371007" cy="4143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1259219" y="2790501"/>
              <a:ext cx="430965" cy="4143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4" name="Flowchart: Connector 83"/>
            <p:cNvSpPr/>
            <p:nvPr/>
          </p:nvSpPr>
          <p:spPr>
            <a:xfrm>
              <a:off x="1475802" y="2951586"/>
              <a:ext cx="179882" cy="191887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0" name="Flowchart: Connector 89"/>
            <p:cNvSpPr/>
            <p:nvPr/>
          </p:nvSpPr>
          <p:spPr>
            <a:xfrm>
              <a:off x="2633793" y="2951585"/>
              <a:ext cx="179882" cy="191887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1" name="Flowchart: Connector 90"/>
            <p:cNvSpPr/>
            <p:nvPr/>
          </p:nvSpPr>
          <p:spPr>
            <a:xfrm>
              <a:off x="1487818" y="1754507"/>
              <a:ext cx="424902" cy="45325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2" name="Flowchart: Connector 91"/>
            <p:cNvSpPr/>
            <p:nvPr/>
          </p:nvSpPr>
          <p:spPr>
            <a:xfrm>
              <a:off x="2041681" y="3511471"/>
              <a:ext cx="179882" cy="191887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70359" y="1853424"/>
              <a:ext cx="988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D Mirror</a:t>
              </a:r>
              <a:endParaRPr lang="en-AU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78519" y="3280818"/>
              <a:ext cx="958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/>
                <a:t>T</a:t>
              </a:r>
              <a:r>
                <a:rPr lang="en-AU" dirty="0" smtClean="0"/>
                <a:t> Mirror</a:t>
              </a:r>
              <a:endParaRPr lang="en-AU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64892" y="1198969"/>
              <a:ext cx="3695075" cy="272820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8" name="Flowchart: Connector 117"/>
            <p:cNvSpPr/>
            <p:nvPr/>
          </p:nvSpPr>
          <p:spPr>
            <a:xfrm>
              <a:off x="2430173" y="1754506"/>
              <a:ext cx="424902" cy="45325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164891" y="4025399"/>
            <a:ext cx="3695075" cy="2728209"/>
            <a:chOff x="164891" y="4025399"/>
            <a:chExt cx="3695075" cy="2728209"/>
          </a:xfrm>
        </p:grpSpPr>
        <p:sp>
          <p:nvSpPr>
            <p:cNvPr id="130" name="Rectangle 129"/>
            <p:cNvSpPr/>
            <p:nvPr/>
          </p:nvSpPr>
          <p:spPr>
            <a:xfrm>
              <a:off x="164891" y="4025399"/>
              <a:ext cx="3695075" cy="27282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9" name="Round Same Side Corner Rectangle 118"/>
            <p:cNvSpPr/>
            <p:nvPr/>
          </p:nvSpPr>
          <p:spPr>
            <a:xfrm rot="5400000">
              <a:off x="2016102" y="4315325"/>
              <a:ext cx="1364105" cy="914400"/>
            </a:xfrm>
            <a:prstGeom prst="round2SameRect">
              <a:avLst>
                <a:gd name="adj1" fmla="val 30328"/>
                <a:gd name="adj2" fmla="val 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0" name="Round Same Side Corner Rectangle 119"/>
            <p:cNvSpPr/>
            <p:nvPr/>
          </p:nvSpPr>
          <p:spPr>
            <a:xfrm rot="16200000">
              <a:off x="999909" y="4315324"/>
              <a:ext cx="1364105" cy="914400"/>
            </a:xfrm>
            <a:prstGeom prst="round2SameRect">
              <a:avLst>
                <a:gd name="adj1" fmla="val 30328"/>
                <a:gd name="adj2" fmla="val 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1" name="Round Same Side Corner Rectangle 120"/>
            <p:cNvSpPr/>
            <p:nvPr/>
          </p:nvSpPr>
          <p:spPr>
            <a:xfrm rot="10800000">
              <a:off x="1449569" y="5727686"/>
              <a:ext cx="1364105" cy="914400"/>
            </a:xfrm>
            <a:prstGeom prst="round2SameRect">
              <a:avLst>
                <a:gd name="adj1" fmla="val 29508"/>
                <a:gd name="adj2" fmla="val 0"/>
              </a:avLst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2597088" y="5616464"/>
              <a:ext cx="371007" cy="4143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1259218" y="5616931"/>
              <a:ext cx="430965" cy="41437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4" name="Flowchart: Connector 123"/>
            <p:cNvSpPr/>
            <p:nvPr/>
          </p:nvSpPr>
          <p:spPr>
            <a:xfrm>
              <a:off x="1475801" y="5778016"/>
              <a:ext cx="179882" cy="191887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5" name="Flowchart: Connector 124"/>
            <p:cNvSpPr/>
            <p:nvPr/>
          </p:nvSpPr>
          <p:spPr>
            <a:xfrm>
              <a:off x="2633792" y="5778015"/>
              <a:ext cx="179882" cy="191887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6" name="Flowchart: Connector 125"/>
            <p:cNvSpPr/>
            <p:nvPr/>
          </p:nvSpPr>
          <p:spPr>
            <a:xfrm>
              <a:off x="1487817" y="4580937"/>
              <a:ext cx="424902" cy="45325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7" name="Flowchart: Connector 126"/>
            <p:cNvSpPr/>
            <p:nvPr/>
          </p:nvSpPr>
          <p:spPr>
            <a:xfrm>
              <a:off x="1771858" y="6291914"/>
              <a:ext cx="179882" cy="191887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270358" y="4679854"/>
              <a:ext cx="988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smtClean="0"/>
                <a:t>D Mirror</a:t>
              </a:r>
              <a:endParaRPr lang="en-AU" dirty="0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278518" y="6107248"/>
              <a:ext cx="958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/>
                <a:t>T</a:t>
              </a:r>
              <a:r>
                <a:rPr lang="en-AU" dirty="0" smtClean="0"/>
                <a:t> Mirror</a:t>
              </a:r>
              <a:endParaRPr lang="en-AU" dirty="0"/>
            </a:p>
          </p:txBody>
        </p:sp>
        <p:sp>
          <p:nvSpPr>
            <p:cNvPr id="131" name="Flowchart: Connector 130"/>
            <p:cNvSpPr/>
            <p:nvPr/>
          </p:nvSpPr>
          <p:spPr>
            <a:xfrm>
              <a:off x="2430172" y="4580936"/>
              <a:ext cx="424902" cy="453259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6" name="Flowchart: Connector 95"/>
            <p:cNvSpPr/>
            <p:nvPr/>
          </p:nvSpPr>
          <p:spPr>
            <a:xfrm>
              <a:off x="2070409" y="5811813"/>
              <a:ext cx="179882" cy="191887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2" name="Flowchart: Connector 131"/>
            <p:cNvSpPr/>
            <p:nvPr/>
          </p:nvSpPr>
          <p:spPr>
            <a:xfrm>
              <a:off x="2340231" y="6291914"/>
              <a:ext cx="179882" cy="191887"/>
            </a:xfrm>
            <a:prstGeom prst="flowChartConnector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99" name="Straight Arrow Connector 98"/>
            <p:cNvCxnSpPr/>
            <p:nvPr/>
          </p:nvCxnSpPr>
          <p:spPr>
            <a:xfrm flipV="1">
              <a:off x="1546095" y="4785068"/>
              <a:ext cx="68393" cy="109407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/>
            <p:cNvCxnSpPr/>
            <p:nvPr/>
          </p:nvCxnSpPr>
          <p:spPr>
            <a:xfrm>
              <a:off x="1614488" y="4810125"/>
              <a:ext cx="810365" cy="15729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/>
            <p:nvPr/>
          </p:nvCxnSpPr>
          <p:spPr>
            <a:xfrm flipV="1">
              <a:off x="2424252" y="4810125"/>
              <a:ext cx="137973" cy="157335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142"/>
            <p:cNvCxnSpPr>
              <a:endCxn id="96" idx="4"/>
            </p:cNvCxnSpPr>
            <p:nvPr/>
          </p:nvCxnSpPr>
          <p:spPr>
            <a:xfrm flipH="1">
              <a:off x="2160350" y="4810125"/>
              <a:ext cx="401875" cy="119357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/>
            <p:cNvCxnSpPr>
              <a:stCxn id="96" idx="4"/>
            </p:cNvCxnSpPr>
            <p:nvPr/>
          </p:nvCxnSpPr>
          <p:spPr>
            <a:xfrm flipH="1" flipV="1">
              <a:off x="1802115" y="4776814"/>
              <a:ext cx="358235" cy="122688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>
              <a:off x="1802115" y="4785068"/>
              <a:ext cx="59684" cy="163681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/>
            <p:cNvCxnSpPr/>
            <p:nvPr/>
          </p:nvCxnSpPr>
          <p:spPr>
            <a:xfrm flipV="1">
              <a:off x="1856957" y="4810125"/>
              <a:ext cx="871955" cy="163062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/>
            <p:nvPr/>
          </p:nvCxnSpPr>
          <p:spPr>
            <a:xfrm flipH="1">
              <a:off x="2699502" y="4810125"/>
              <a:ext cx="29410" cy="11013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1079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132565" y="1181902"/>
            <a:ext cx="4644008" cy="96497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2" name="Rounded Rectangle 31"/>
          <p:cNvSpPr/>
          <p:nvPr/>
        </p:nvSpPr>
        <p:spPr>
          <a:xfrm>
            <a:off x="4895528" y="4702430"/>
            <a:ext cx="4248472" cy="2088232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332656"/>
            <a:ext cx="75963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 smtClean="0">
                <a:solidFill>
                  <a:schemeClr val="bg1"/>
                </a:solidFill>
                <a:ea typeface="+mj-ea"/>
                <a:cs typeface="Arial" charset="0"/>
              </a:rPr>
              <a:t>Gas Phase Spectroscopy group, Monash/LaTrobe University</a:t>
            </a:r>
            <a:endParaRPr lang="en-US" sz="2400" dirty="0">
              <a:solidFill>
                <a:schemeClr val="bg1"/>
              </a:solidFill>
              <a:ea typeface="+mj-ea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67536" y="4846446"/>
            <a:ext cx="4144108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60000">
              <a:spcBef>
                <a:spcPts val="0"/>
              </a:spcBef>
              <a:defRPr/>
            </a:pPr>
            <a:r>
              <a:rPr lang="en-US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Areas of Research</a:t>
            </a:r>
            <a:endParaRPr lang="en-AU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60000">
              <a:spcBef>
                <a:spcPts val="0"/>
              </a:spcBef>
              <a:buFontTx/>
              <a:buChar char="•"/>
              <a:defRPr/>
            </a:pPr>
            <a:r>
              <a:rPr lang="en-A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Atmospheric: </a:t>
            </a:r>
            <a:r>
              <a:rPr lang="en-A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CFC’s,HFC’s</a:t>
            </a:r>
            <a:r>
              <a:rPr lang="en-A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AU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HCFC’s</a:t>
            </a:r>
            <a:r>
              <a:rPr lang="en-A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60000">
              <a:spcBef>
                <a:spcPts val="0"/>
              </a:spcBef>
              <a:buFontTx/>
              <a:buChar char="•"/>
              <a:defRPr/>
            </a:pPr>
            <a:r>
              <a:rPr lang="en-A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Chemical dynamics: Radicals</a:t>
            </a:r>
          </a:p>
          <a:p>
            <a:pPr marL="342900" indent="-360000">
              <a:spcBef>
                <a:spcPts val="0"/>
              </a:spcBef>
              <a:buFontTx/>
              <a:buChar char="•"/>
              <a:defRPr/>
            </a:pPr>
            <a:r>
              <a:rPr lang="en-A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Astrophysics: Hydrocarbons, Radicals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318" y="2501969"/>
            <a:ext cx="1518100" cy="1365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 bwMode="auto">
          <a:xfrm>
            <a:off x="731906" y="3847049"/>
            <a:ext cx="1296144" cy="95410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4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Prof Don McNaughton</a:t>
            </a:r>
          </a:p>
          <a:p>
            <a:pPr algn="ctr" eaLnBrk="0" hangingPunct="0">
              <a:defRPr/>
            </a:pPr>
            <a:r>
              <a:rPr lang="en-US" sz="1400" b="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Monash</a:t>
            </a:r>
            <a:endParaRPr lang="en-US" sz="14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en-US" sz="1400" b="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University</a:t>
            </a:r>
            <a:endParaRPr lang="en-AU" sz="1400" b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0770" y="2344545"/>
            <a:ext cx="1179280" cy="164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7145"/>
          <p:cNvSpPr txBox="1">
            <a:spLocks noChangeArrowheads="1"/>
          </p:cNvSpPr>
          <p:nvPr/>
        </p:nvSpPr>
        <p:spPr bwMode="auto">
          <a:xfrm>
            <a:off x="2714549" y="3867490"/>
            <a:ext cx="1008112" cy="95410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400" b="0" dirty="0">
                <a:solidFill>
                  <a:schemeClr val="bg1"/>
                </a:solidFill>
                <a:latin typeface="+mj-lt"/>
              </a:rPr>
              <a:t>Dr Evan Robertson</a:t>
            </a:r>
          </a:p>
          <a:p>
            <a:pPr algn="ctr" eaLnBrk="0" hangingPunct="0">
              <a:defRPr/>
            </a:pPr>
            <a:r>
              <a:rPr lang="en-US" sz="1400" b="0" dirty="0" err="1">
                <a:solidFill>
                  <a:schemeClr val="bg1"/>
                </a:solidFill>
                <a:latin typeface="+mj-lt"/>
              </a:rPr>
              <a:t>LaTrobe</a:t>
            </a:r>
            <a:endParaRPr lang="en-US" sz="1400" b="0" dirty="0">
              <a:solidFill>
                <a:schemeClr val="bg1"/>
              </a:solidFill>
              <a:latin typeface="+mj-lt"/>
            </a:endParaRPr>
          </a:p>
          <a:p>
            <a:pPr algn="ctr" eaLnBrk="0" hangingPunct="0">
              <a:defRPr/>
            </a:pPr>
            <a:r>
              <a:rPr lang="en-US" sz="1400" b="0" dirty="0">
                <a:solidFill>
                  <a:schemeClr val="bg1"/>
                </a:solidFill>
                <a:latin typeface="+mj-lt"/>
              </a:rPr>
              <a:t>University</a:t>
            </a:r>
            <a:endParaRPr lang="en-AU" sz="14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4013" y="1223548"/>
            <a:ext cx="4228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Preliminary laser photolysis experiments have been carried out by some of our expert users.</a:t>
            </a:r>
          </a:p>
        </p:txBody>
      </p:sp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242" y="2246628"/>
            <a:ext cx="1822158" cy="182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edia.licdn.com/mpr/mpr/shrinknp_400_400/p/5/005/044/330/32aa1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383" y="2344545"/>
            <a:ext cx="1441351" cy="144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7145"/>
          <p:cNvSpPr txBox="1">
            <a:spLocks noChangeArrowheads="1"/>
          </p:cNvSpPr>
          <p:nvPr/>
        </p:nvSpPr>
        <p:spPr bwMode="auto">
          <a:xfrm>
            <a:off x="4638812" y="3689649"/>
            <a:ext cx="1153319" cy="954107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1400" b="0" dirty="0" err="1">
                <a:solidFill>
                  <a:schemeClr val="bg1"/>
                </a:solidFill>
                <a:latin typeface="+mj-lt"/>
              </a:rPr>
              <a:t>Dr</a:t>
            </a:r>
            <a:r>
              <a:rPr lang="en-US" sz="1400" b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b="0" dirty="0" smtClean="0">
                <a:solidFill>
                  <a:schemeClr val="bg1"/>
                </a:solidFill>
                <a:latin typeface="+mj-lt"/>
              </a:rPr>
              <a:t>Courtney Ennis</a:t>
            </a:r>
            <a:endParaRPr lang="en-US" sz="1400" b="0" dirty="0">
              <a:solidFill>
                <a:schemeClr val="bg1"/>
              </a:solidFill>
              <a:latin typeface="+mj-lt"/>
            </a:endParaRPr>
          </a:p>
          <a:p>
            <a:pPr algn="ctr" eaLnBrk="0" hangingPunct="0">
              <a:defRPr/>
            </a:pPr>
            <a:r>
              <a:rPr lang="en-US" sz="1400" b="0" dirty="0" err="1">
                <a:solidFill>
                  <a:schemeClr val="bg1"/>
                </a:solidFill>
                <a:latin typeface="+mj-lt"/>
              </a:rPr>
              <a:t>LaTrobe</a:t>
            </a:r>
            <a:endParaRPr lang="en-US" sz="1400" b="0" dirty="0">
              <a:solidFill>
                <a:schemeClr val="bg1"/>
              </a:solidFill>
              <a:latin typeface="+mj-lt"/>
            </a:endParaRPr>
          </a:p>
          <a:p>
            <a:pPr algn="ctr" eaLnBrk="0" hangingPunct="0">
              <a:defRPr/>
            </a:pPr>
            <a:r>
              <a:rPr lang="en-US" sz="1400" b="0" dirty="0">
                <a:solidFill>
                  <a:schemeClr val="bg1"/>
                </a:solidFill>
                <a:latin typeface="+mj-lt"/>
              </a:rPr>
              <a:t>University</a:t>
            </a:r>
            <a:endParaRPr lang="en-AU" sz="1400" b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4" name="Text Box 7145"/>
          <p:cNvSpPr txBox="1">
            <a:spLocks noChangeArrowheads="1"/>
          </p:cNvSpPr>
          <p:nvPr/>
        </p:nvSpPr>
        <p:spPr bwMode="auto">
          <a:xfrm>
            <a:off x="6872716" y="3905092"/>
            <a:ext cx="1475846" cy="738664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ctr" eaLnBrk="0" hangingPunct="0"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err="1" smtClean="0"/>
              <a:t>Ms</a:t>
            </a:r>
            <a:r>
              <a:rPr lang="en-US" dirty="0" smtClean="0"/>
              <a:t> </a:t>
            </a:r>
            <a:r>
              <a:rPr lang="en-US" dirty="0" err="1" smtClean="0"/>
              <a:t>Rebbeca</a:t>
            </a:r>
            <a:r>
              <a:rPr lang="en-US" dirty="0" smtClean="0"/>
              <a:t> </a:t>
            </a:r>
            <a:r>
              <a:rPr lang="en-US" dirty="0" err="1"/>
              <a:t>Auchettl</a:t>
            </a:r>
            <a:r>
              <a:rPr lang="en-US" dirty="0"/>
              <a:t> Latrobe</a:t>
            </a:r>
          </a:p>
          <a:p>
            <a:r>
              <a:rPr lang="en-US" dirty="0"/>
              <a:t>University</a:t>
            </a:r>
            <a:endParaRPr lang="en-AU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1" y="6078511"/>
            <a:ext cx="9143999" cy="7794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Study of </a:t>
            </a:r>
            <a:r>
              <a:rPr lang="en-AU" dirty="0" smtClean="0"/>
              <a:t>Gases/Aerosols </a:t>
            </a:r>
            <a:r>
              <a:rPr lang="en-AU" dirty="0"/>
              <a:t>of Astrophysical interest</a:t>
            </a:r>
            <a:br>
              <a:rPr lang="en-AU" dirty="0"/>
            </a:br>
            <a:endParaRPr lang="en-A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" t="11438" r="19708"/>
          <a:stretch>
            <a:fillRect/>
          </a:stretch>
        </p:blipFill>
        <p:spPr bwMode="auto">
          <a:xfrm>
            <a:off x="701668" y="966420"/>
            <a:ext cx="7877484" cy="590214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3709586" y="3441362"/>
            <a:ext cx="4451757" cy="1017670"/>
            <a:chOff x="2274967" y="4952998"/>
            <a:chExt cx="6980238" cy="1595679"/>
          </a:xfrm>
        </p:grpSpPr>
        <p:grpSp>
          <p:nvGrpSpPr>
            <p:cNvPr id="6" name="Group 268"/>
            <p:cNvGrpSpPr>
              <a:grpSpLocks/>
            </p:cNvGrpSpPr>
            <p:nvPr/>
          </p:nvGrpSpPr>
          <p:grpSpPr bwMode="auto">
            <a:xfrm>
              <a:off x="2274967" y="4952998"/>
              <a:ext cx="6980238" cy="1246314"/>
              <a:chOff x="865408" y="925392"/>
              <a:chExt cx="8102208" cy="5239907"/>
            </a:xfrm>
            <a:noFill/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0" t="5872" b="6052"/>
              <a:stretch>
                <a:fillRect/>
              </a:stretch>
            </p:blipFill>
            <p:spPr bwMode="auto">
              <a:xfrm>
                <a:off x="894365" y="925392"/>
                <a:ext cx="8073251" cy="523990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8" name="Group 15"/>
              <p:cNvGrpSpPr>
                <a:grpSpLocks/>
              </p:cNvGrpSpPr>
              <p:nvPr/>
            </p:nvGrpSpPr>
            <p:grpSpPr bwMode="auto">
              <a:xfrm>
                <a:off x="865408" y="6021290"/>
                <a:ext cx="7920000" cy="107998"/>
                <a:chOff x="865408" y="6021288"/>
                <a:chExt cx="7920000" cy="108000"/>
              </a:xfrm>
              <a:grpFill/>
            </p:grpSpPr>
            <p:cxnSp>
              <p:nvCxnSpPr>
                <p:cNvPr id="19" name="Straight Connector 18"/>
                <p:cNvCxnSpPr/>
                <p:nvPr/>
              </p:nvCxnSpPr>
              <p:spPr>
                <a:xfrm>
                  <a:off x="865408" y="6004579"/>
                  <a:ext cx="7919783" cy="0"/>
                </a:xfrm>
                <a:prstGeom prst="line">
                  <a:avLst/>
                </a:prstGeom>
                <a:grpFill/>
                <a:ln w="254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1661440" y="6004579"/>
                  <a:ext cx="0" cy="126819"/>
                </a:xfrm>
                <a:prstGeom prst="line">
                  <a:avLst/>
                </a:prstGeom>
                <a:grpFill/>
                <a:ln w="254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3238763" y="6004579"/>
                  <a:ext cx="0" cy="126819"/>
                </a:xfrm>
                <a:prstGeom prst="line">
                  <a:avLst/>
                </a:prstGeom>
                <a:grpFill/>
                <a:ln w="254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4825300" y="6004579"/>
                  <a:ext cx="0" cy="126819"/>
                </a:xfrm>
                <a:prstGeom prst="line">
                  <a:avLst/>
                </a:prstGeom>
                <a:grpFill/>
                <a:ln w="254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6402623" y="6004579"/>
                  <a:ext cx="0" cy="126819"/>
                </a:xfrm>
                <a:prstGeom prst="line">
                  <a:avLst/>
                </a:prstGeom>
                <a:grpFill/>
                <a:ln w="254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/>
                <p:cNvCxnSpPr/>
                <p:nvPr/>
              </p:nvCxnSpPr>
              <p:spPr>
                <a:xfrm>
                  <a:off x="7981788" y="6004579"/>
                  <a:ext cx="0" cy="126819"/>
                </a:xfrm>
                <a:prstGeom prst="line">
                  <a:avLst/>
                </a:prstGeom>
                <a:grpFill/>
                <a:ln w="25400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7" name="Straight Connector 6"/>
            <p:cNvCxnSpPr/>
            <p:nvPr/>
          </p:nvCxnSpPr>
          <p:spPr bwMode="auto">
            <a:xfrm>
              <a:off x="2963942" y="6169023"/>
              <a:ext cx="0" cy="125411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 bwMode="auto">
            <a:xfrm>
              <a:off x="4326017" y="6169023"/>
              <a:ext cx="0" cy="125411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>
              <a:off x="5697617" y="6169023"/>
              <a:ext cx="0" cy="125411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 bwMode="auto">
            <a:xfrm>
              <a:off x="7056517" y="6169023"/>
              <a:ext cx="0" cy="125411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 bwMode="auto">
            <a:xfrm>
              <a:off x="8410655" y="6169023"/>
              <a:ext cx="0" cy="125411"/>
            </a:xfrm>
            <a:prstGeom prst="line">
              <a:avLst/>
            </a:prstGeom>
            <a:ln w="254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274"/>
            <p:cNvSpPr txBox="1">
              <a:spLocks noChangeArrowheads="1"/>
            </p:cNvSpPr>
            <p:nvPr/>
          </p:nvSpPr>
          <p:spPr bwMode="auto">
            <a:xfrm>
              <a:off x="2822469" y="6250234"/>
              <a:ext cx="42030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AU" altLang="en-US" sz="1200" b="1">
                  <a:solidFill>
                    <a:schemeClr val="bg1"/>
                  </a:solidFill>
                </a:rPr>
                <a:t>360</a:t>
              </a:r>
            </a:p>
          </p:txBody>
        </p:sp>
        <p:sp>
          <p:nvSpPr>
            <p:cNvPr id="13" name="TextBox 275"/>
            <p:cNvSpPr txBox="1">
              <a:spLocks noChangeArrowheads="1"/>
            </p:cNvSpPr>
            <p:nvPr/>
          </p:nvSpPr>
          <p:spPr bwMode="auto">
            <a:xfrm>
              <a:off x="4183605" y="6260956"/>
              <a:ext cx="42030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AU" altLang="en-US" sz="1200" b="1">
                  <a:solidFill>
                    <a:schemeClr val="bg1"/>
                  </a:solidFill>
                </a:rPr>
                <a:t>380</a:t>
              </a:r>
            </a:p>
          </p:txBody>
        </p:sp>
        <p:sp>
          <p:nvSpPr>
            <p:cNvPr id="14" name="TextBox 276"/>
            <p:cNvSpPr txBox="1">
              <a:spLocks noChangeArrowheads="1"/>
            </p:cNvSpPr>
            <p:nvPr/>
          </p:nvSpPr>
          <p:spPr bwMode="auto">
            <a:xfrm>
              <a:off x="5553089" y="6260956"/>
              <a:ext cx="42030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AU" altLang="en-US" sz="1200" b="1">
                  <a:solidFill>
                    <a:schemeClr val="bg1"/>
                  </a:solidFill>
                </a:rPr>
                <a:t>400</a:t>
              </a:r>
            </a:p>
          </p:txBody>
        </p:sp>
        <p:sp>
          <p:nvSpPr>
            <p:cNvPr id="15" name="TextBox 277"/>
            <p:cNvSpPr txBox="1">
              <a:spLocks noChangeArrowheads="1"/>
            </p:cNvSpPr>
            <p:nvPr/>
          </p:nvSpPr>
          <p:spPr bwMode="auto">
            <a:xfrm>
              <a:off x="6915081" y="6271678"/>
              <a:ext cx="42030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AU" altLang="en-US" sz="1200" b="1">
                  <a:solidFill>
                    <a:schemeClr val="bg1"/>
                  </a:solidFill>
                </a:rPr>
                <a:t>420</a:t>
              </a:r>
            </a:p>
          </p:txBody>
        </p:sp>
        <p:sp>
          <p:nvSpPr>
            <p:cNvPr id="16" name="TextBox 278"/>
            <p:cNvSpPr txBox="1">
              <a:spLocks noChangeArrowheads="1"/>
            </p:cNvSpPr>
            <p:nvPr/>
          </p:nvSpPr>
          <p:spPr bwMode="auto">
            <a:xfrm>
              <a:off x="8262015" y="6260956"/>
              <a:ext cx="420308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AU" altLang="en-US" sz="1200" b="1">
                  <a:solidFill>
                    <a:schemeClr val="bg1"/>
                  </a:solidFill>
                </a:rPr>
                <a:t>420</a:t>
              </a:r>
            </a:p>
          </p:txBody>
        </p:sp>
      </p:grpSp>
      <p:sp>
        <p:nvSpPr>
          <p:cNvPr id="27" name="TextBox 293"/>
          <p:cNvSpPr txBox="1">
            <a:spLocks noChangeArrowheads="1"/>
          </p:cNvSpPr>
          <p:nvPr/>
        </p:nvSpPr>
        <p:spPr bwMode="auto">
          <a:xfrm>
            <a:off x="5587038" y="4414972"/>
            <a:ext cx="838982" cy="32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AU" altLang="en-US" sz="1600" b="1" i="1" dirty="0">
                <a:solidFill>
                  <a:schemeClr val="bg1"/>
                </a:solidFill>
              </a:rPr>
              <a:t>GHz</a:t>
            </a:r>
          </a:p>
        </p:txBody>
      </p:sp>
      <p:pic>
        <p:nvPicPr>
          <p:cNvPr id="29" name="Picture 7" descr="C:\Users\appadood\Documents\Beamline\Reports\SAC\2012-2013\Far-IR CH3C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842" y="4503092"/>
            <a:ext cx="3491930" cy="235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8" descr="C:\Users\appadood\Documents\Beamline\Reports\SAC\2012-2013\Thirane Rotl and Vi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94" y="1737101"/>
            <a:ext cx="3522106" cy="159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" t="6300" r="47928" b="3925"/>
          <a:stretch>
            <a:fillRect/>
          </a:stretch>
        </p:blipFill>
        <p:spPr bwMode="auto">
          <a:xfrm>
            <a:off x="344773" y="1813809"/>
            <a:ext cx="2994727" cy="4676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9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Experiment</a:t>
            </a:r>
            <a:endParaRPr lang="en-AU" dirty="0"/>
          </a:p>
        </p:txBody>
      </p:sp>
      <p:pic>
        <p:nvPicPr>
          <p:cNvPr id="157" name="Picture 3" descr="C:\LaserSafety\Photos\2015-09-24 11.35.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184" y="0"/>
            <a:ext cx="5145336" cy="6860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8" name="Straight Connector 157"/>
          <p:cNvCxnSpPr/>
          <p:nvPr/>
        </p:nvCxnSpPr>
        <p:spPr>
          <a:xfrm>
            <a:off x="4107184" y="4635101"/>
            <a:ext cx="2154533" cy="25224"/>
          </a:xfrm>
          <a:prstGeom prst="line">
            <a:avLst/>
          </a:prstGeom>
          <a:noFill/>
          <a:ln w="38100" cap="flat" cmpd="sng" algn="ctr">
            <a:solidFill>
              <a:srgbClr val="1B9B94">
                <a:lumMod val="75000"/>
              </a:srgbClr>
            </a:solidFill>
            <a:prstDash val="solid"/>
          </a:ln>
          <a:effectLst/>
        </p:spPr>
      </p:cxnSp>
      <p:cxnSp>
        <p:nvCxnSpPr>
          <p:cNvPr id="159" name="Straight Connector 158"/>
          <p:cNvCxnSpPr/>
          <p:nvPr/>
        </p:nvCxnSpPr>
        <p:spPr>
          <a:xfrm>
            <a:off x="6463036" y="1972318"/>
            <a:ext cx="0" cy="3422486"/>
          </a:xfrm>
          <a:prstGeom prst="line">
            <a:avLst/>
          </a:prstGeom>
          <a:noFill/>
          <a:ln w="38100" cap="flat" cmpd="sng" algn="ctr">
            <a:solidFill>
              <a:srgbClr val="1B9B94">
                <a:lumMod val="75000"/>
              </a:srgbClr>
            </a:solidFill>
            <a:prstDash val="solid"/>
          </a:ln>
          <a:effectLst/>
        </p:spPr>
      </p:cxnSp>
      <p:cxnSp>
        <p:nvCxnSpPr>
          <p:cNvPr id="160" name="Straight Connector 159"/>
          <p:cNvCxnSpPr/>
          <p:nvPr/>
        </p:nvCxnSpPr>
        <p:spPr>
          <a:xfrm flipV="1">
            <a:off x="7244755" y="4659310"/>
            <a:ext cx="1877351" cy="13265"/>
          </a:xfrm>
          <a:prstGeom prst="line">
            <a:avLst/>
          </a:prstGeom>
          <a:noFill/>
          <a:ln w="38100" cap="flat" cmpd="sng" algn="ctr">
            <a:solidFill>
              <a:srgbClr val="1B9B94">
                <a:lumMod val="75000"/>
              </a:srgbClr>
            </a:solidFill>
            <a:prstDash val="solid"/>
            <a:tailEnd type="triangle"/>
          </a:ln>
          <a:effectLst/>
        </p:spPr>
      </p:cxnSp>
      <p:cxnSp>
        <p:nvCxnSpPr>
          <p:cNvPr id="161" name="Straight Connector 160"/>
          <p:cNvCxnSpPr/>
          <p:nvPr/>
        </p:nvCxnSpPr>
        <p:spPr>
          <a:xfrm>
            <a:off x="6832750" y="1972318"/>
            <a:ext cx="161453" cy="3422485"/>
          </a:xfrm>
          <a:prstGeom prst="line">
            <a:avLst/>
          </a:prstGeom>
          <a:noFill/>
          <a:ln w="38100" cap="flat" cmpd="sng" algn="ctr">
            <a:solidFill>
              <a:srgbClr val="1B9B94">
                <a:lumMod val="75000"/>
              </a:srgbClr>
            </a:solidFill>
            <a:prstDash val="solid"/>
          </a:ln>
          <a:effectLst/>
        </p:spPr>
      </p:cxnSp>
      <p:cxnSp>
        <p:nvCxnSpPr>
          <p:cNvPr id="162" name="Straight Connector 161"/>
          <p:cNvCxnSpPr/>
          <p:nvPr/>
        </p:nvCxnSpPr>
        <p:spPr>
          <a:xfrm>
            <a:off x="7035040" y="4359092"/>
            <a:ext cx="209714" cy="329224"/>
          </a:xfrm>
          <a:prstGeom prst="line">
            <a:avLst/>
          </a:prstGeom>
          <a:noFill/>
          <a:ln w="38100" cap="flat" cmpd="sng" algn="ctr">
            <a:solidFill>
              <a:srgbClr val="1B9B94">
                <a:lumMod val="75000"/>
              </a:srgbClr>
            </a:solidFill>
            <a:prstDash val="solid"/>
          </a:ln>
          <a:effectLst/>
        </p:spPr>
      </p:cxnSp>
      <p:cxnSp>
        <p:nvCxnSpPr>
          <p:cNvPr id="163" name="Straight Connector 162"/>
          <p:cNvCxnSpPr/>
          <p:nvPr/>
        </p:nvCxnSpPr>
        <p:spPr>
          <a:xfrm flipH="1">
            <a:off x="6994203" y="4359092"/>
            <a:ext cx="40837" cy="975461"/>
          </a:xfrm>
          <a:prstGeom prst="line">
            <a:avLst/>
          </a:prstGeom>
          <a:noFill/>
          <a:ln w="38100" cap="flat" cmpd="sng" algn="ctr">
            <a:solidFill>
              <a:srgbClr val="1B9B94">
                <a:lumMod val="75000"/>
              </a:srgbClr>
            </a:solidFill>
            <a:prstDash val="solid"/>
          </a:ln>
          <a:effectLst/>
        </p:spPr>
      </p:cxnSp>
      <p:cxnSp>
        <p:nvCxnSpPr>
          <p:cNvPr id="164" name="Straight Connector 163"/>
          <p:cNvCxnSpPr/>
          <p:nvPr/>
        </p:nvCxnSpPr>
        <p:spPr>
          <a:xfrm>
            <a:off x="6389725" y="4359092"/>
            <a:ext cx="73311" cy="1032859"/>
          </a:xfrm>
          <a:prstGeom prst="line">
            <a:avLst/>
          </a:prstGeom>
          <a:noFill/>
          <a:ln w="38100" cap="flat" cmpd="sng" algn="ctr">
            <a:solidFill>
              <a:srgbClr val="1B9B94">
                <a:lumMod val="75000"/>
              </a:srgbClr>
            </a:solidFill>
            <a:prstDash val="solid"/>
          </a:ln>
          <a:effectLst/>
        </p:spPr>
      </p:cxnSp>
      <p:cxnSp>
        <p:nvCxnSpPr>
          <p:cNvPr id="165" name="Straight Connector 164"/>
          <p:cNvCxnSpPr/>
          <p:nvPr/>
        </p:nvCxnSpPr>
        <p:spPr>
          <a:xfrm flipH="1">
            <a:off x="6261717" y="4359092"/>
            <a:ext cx="128008" cy="302042"/>
          </a:xfrm>
          <a:prstGeom prst="line">
            <a:avLst/>
          </a:prstGeom>
          <a:noFill/>
          <a:ln w="38100" cap="flat" cmpd="sng" algn="ctr">
            <a:solidFill>
              <a:srgbClr val="1B9B94">
                <a:lumMod val="75000"/>
              </a:srgbClr>
            </a:solidFill>
            <a:prstDash val="solid"/>
          </a:ln>
          <a:effectLst/>
        </p:spPr>
      </p:cxnSp>
      <p:sp>
        <p:nvSpPr>
          <p:cNvPr id="166" name="TextBox 165"/>
          <p:cNvSpPr txBox="1"/>
          <p:nvPr/>
        </p:nvSpPr>
        <p:spPr>
          <a:xfrm>
            <a:off x="4111968" y="4221088"/>
            <a:ext cx="1890261" cy="369332"/>
          </a:xfrm>
          <a:prstGeom prst="rect">
            <a:avLst/>
          </a:prstGeom>
          <a:solidFill>
            <a:srgbClr val="F8F8F8">
              <a:alpha val="57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B9B94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</a:rPr>
              <a:t>SR THz Beam</a:t>
            </a:r>
          </a:p>
        </p:txBody>
      </p:sp>
      <p:cxnSp>
        <p:nvCxnSpPr>
          <p:cNvPr id="167" name="Straight Connector 166"/>
          <p:cNvCxnSpPr/>
          <p:nvPr/>
        </p:nvCxnSpPr>
        <p:spPr>
          <a:xfrm flipH="1">
            <a:off x="6726679" y="1969871"/>
            <a:ext cx="102286" cy="1850967"/>
          </a:xfrm>
          <a:prstGeom prst="line">
            <a:avLst/>
          </a:prstGeom>
          <a:noFill/>
          <a:ln w="38100" cap="flat" cmpd="sng" algn="ctr">
            <a:solidFill>
              <a:srgbClr val="1B9B94">
                <a:lumMod val="75000"/>
              </a:srgbClr>
            </a:solidFill>
            <a:prstDash val="solid"/>
          </a:ln>
          <a:effectLst/>
        </p:spPr>
      </p:cxnSp>
      <p:cxnSp>
        <p:nvCxnSpPr>
          <p:cNvPr id="168" name="Straight Connector 167"/>
          <p:cNvCxnSpPr/>
          <p:nvPr/>
        </p:nvCxnSpPr>
        <p:spPr>
          <a:xfrm>
            <a:off x="6459251" y="1969871"/>
            <a:ext cx="267427" cy="1845786"/>
          </a:xfrm>
          <a:prstGeom prst="line">
            <a:avLst/>
          </a:prstGeom>
          <a:noFill/>
          <a:ln w="38100" cap="flat" cmpd="sng" algn="ctr">
            <a:solidFill>
              <a:srgbClr val="1B9B94">
                <a:lumMod val="75000"/>
              </a:srgbClr>
            </a:solidFill>
            <a:prstDash val="solid"/>
          </a:ln>
          <a:effectLst/>
        </p:spPr>
      </p:cxnSp>
      <p:grpSp>
        <p:nvGrpSpPr>
          <p:cNvPr id="169" name="Group 168"/>
          <p:cNvGrpSpPr/>
          <p:nvPr/>
        </p:nvGrpSpPr>
        <p:grpSpPr>
          <a:xfrm>
            <a:off x="17584" y="1502036"/>
            <a:ext cx="7008500" cy="4456243"/>
            <a:chOff x="-81980" y="1590360"/>
            <a:chExt cx="7008500" cy="4456243"/>
          </a:xfrm>
        </p:grpSpPr>
        <p:grpSp>
          <p:nvGrpSpPr>
            <p:cNvPr id="170" name="Group 169"/>
            <p:cNvGrpSpPr/>
            <p:nvPr/>
          </p:nvGrpSpPr>
          <p:grpSpPr>
            <a:xfrm>
              <a:off x="-81980" y="1590360"/>
              <a:ext cx="7008500" cy="3584484"/>
              <a:chOff x="-81980" y="1590419"/>
              <a:chExt cx="7008500" cy="3584484"/>
            </a:xfrm>
          </p:grpSpPr>
          <p:sp>
            <p:nvSpPr>
              <p:cNvPr id="174" name="Rounded Rectangle 173"/>
              <p:cNvSpPr/>
              <p:nvPr/>
            </p:nvSpPr>
            <p:spPr>
              <a:xfrm>
                <a:off x="6153197" y="1590419"/>
                <a:ext cx="773323" cy="2548241"/>
              </a:xfrm>
              <a:prstGeom prst="roundRect">
                <a:avLst/>
              </a:prstGeom>
              <a:solidFill>
                <a:srgbClr val="0070C0">
                  <a:alpha val="39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75" name="Group 174"/>
              <p:cNvGrpSpPr/>
              <p:nvPr/>
            </p:nvGrpSpPr>
            <p:grpSpPr>
              <a:xfrm>
                <a:off x="-81980" y="2302604"/>
                <a:ext cx="4014353" cy="2872299"/>
                <a:chOff x="9485550" y="96602"/>
                <a:chExt cx="4014353" cy="2872299"/>
              </a:xfrm>
            </p:grpSpPr>
            <p:sp>
              <p:nvSpPr>
                <p:cNvPr id="176" name="Rectangle 25"/>
                <p:cNvSpPr>
                  <a:spLocks noChangeArrowheads="1"/>
                </p:cNvSpPr>
                <p:nvPr/>
              </p:nvSpPr>
              <p:spPr bwMode="auto">
                <a:xfrm>
                  <a:off x="9755039" y="204172"/>
                  <a:ext cx="3744864" cy="2440411"/>
                </a:xfrm>
                <a:prstGeom prst="rect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77" name="Freeform 28"/>
                <p:cNvSpPr>
                  <a:spLocks/>
                </p:cNvSpPr>
                <p:nvPr/>
              </p:nvSpPr>
              <p:spPr bwMode="auto">
                <a:xfrm>
                  <a:off x="9755039" y="225044"/>
                  <a:ext cx="3744864" cy="2305546"/>
                </a:xfrm>
                <a:custGeom>
                  <a:avLst/>
                  <a:gdLst>
                    <a:gd name="T0" fmla="*/ 200 w 13113"/>
                    <a:gd name="T1" fmla="*/ 7273 h 7395"/>
                    <a:gd name="T2" fmla="*/ 406 w 13113"/>
                    <a:gd name="T3" fmla="*/ 6858 h 7395"/>
                    <a:gd name="T4" fmla="*/ 612 w 13113"/>
                    <a:gd name="T5" fmla="*/ 6374 h 7395"/>
                    <a:gd name="T6" fmla="*/ 819 w 13113"/>
                    <a:gd name="T7" fmla="*/ 5913 h 7395"/>
                    <a:gd name="T8" fmla="*/ 1025 w 13113"/>
                    <a:gd name="T9" fmla="*/ 5487 h 7395"/>
                    <a:gd name="T10" fmla="*/ 1232 w 13113"/>
                    <a:gd name="T11" fmla="*/ 5159 h 7395"/>
                    <a:gd name="T12" fmla="*/ 1438 w 13113"/>
                    <a:gd name="T13" fmla="*/ 4904 h 7395"/>
                    <a:gd name="T14" fmla="*/ 1644 w 13113"/>
                    <a:gd name="T15" fmla="*/ 4760 h 7395"/>
                    <a:gd name="T16" fmla="*/ 1851 w 13113"/>
                    <a:gd name="T17" fmla="*/ 4790 h 7395"/>
                    <a:gd name="T18" fmla="*/ 2057 w 13113"/>
                    <a:gd name="T19" fmla="*/ 5083 h 7395"/>
                    <a:gd name="T20" fmla="*/ 2264 w 13113"/>
                    <a:gd name="T21" fmla="*/ 5049 h 7395"/>
                    <a:gd name="T22" fmla="*/ 2470 w 13113"/>
                    <a:gd name="T23" fmla="*/ 4652 h 7395"/>
                    <a:gd name="T24" fmla="*/ 2676 w 13113"/>
                    <a:gd name="T25" fmla="*/ 4118 h 7395"/>
                    <a:gd name="T26" fmla="*/ 2883 w 13113"/>
                    <a:gd name="T27" fmla="*/ 3558 h 7395"/>
                    <a:gd name="T28" fmla="*/ 3089 w 13113"/>
                    <a:gd name="T29" fmla="*/ 2984 h 7395"/>
                    <a:gd name="T30" fmla="*/ 3296 w 13113"/>
                    <a:gd name="T31" fmla="*/ 2284 h 7395"/>
                    <a:gd name="T32" fmla="*/ 3502 w 13113"/>
                    <a:gd name="T33" fmla="*/ 1648 h 7395"/>
                    <a:gd name="T34" fmla="*/ 3709 w 13113"/>
                    <a:gd name="T35" fmla="*/ 1234 h 7395"/>
                    <a:gd name="T36" fmla="*/ 3915 w 13113"/>
                    <a:gd name="T37" fmla="*/ 1032 h 7395"/>
                    <a:gd name="T38" fmla="*/ 4121 w 13113"/>
                    <a:gd name="T39" fmla="*/ 1026 h 7395"/>
                    <a:gd name="T40" fmla="*/ 4328 w 13113"/>
                    <a:gd name="T41" fmla="*/ 1394 h 7395"/>
                    <a:gd name="T42" fmla="*/ 4534 w 13113"/>
                    <a:gd name="T43" fmla="*/ 1929 h 7395"/>
                    <a:gd name="T44" fmla="*/ 4741 w 13113"/>
                    <a:gd name="T45" fmla="*/ 2408 h 7395"/>
                    <a:gd name="T46" fmla="*/ 4947 w 13113"/>
                    <a:gd name="T47" fmla="*/ 2625 h 7395"/>
                    <a:gd name="T48" fmla="*/ 5153 w 13113"/>
                    <a:gd name="T49" fmla="*/ 2501 h 7395"/>
                    <a:gd name="T50" fmla="*/ 5360 w 13113"/>
                    <a:gd name="T51" fmla="*/ 2703 h 7395"/>
                    <a:gd name="T52" fmla="*/ 5566 w 13113"/>
                    <a:gd name="T53" fmla="*/ 2836 h 7395"/>
                    <a:gd name="T54" fmla="*/ 5773 w 13113"/>
                    <a:gd name="T55" fmla="*/ 2906 h 7395"/>
                    <a:gd name="T56" fmla="*/ 5979 w 13113"/>
                    <a:gd name="T57" fmla="*/ 3083 h 7395"/>
                    <a:gd name="T58" fmla="*/ 6185 w 13113"/>
                    <a:gd name="T59" fmla="*/ 3396 h 7395"/>
                    <a:gd name="T60" fmla="*/ 6392 w 13113"/>
                    <a:gd name="T61" fmla="*/ 3723 h 7395"/>
                    <a:gd name="T62" fmla="*/ 6598 w 13113"/>
                    <a:gd name="T63" fmla="*/ 2779 h 7395"/>
                    <a:gd name="T64" fmla="*/ 6805 w 13113"/>
                    <a:gd name="T65" fmla="*/ 1428 h 7395"/>
                    <a:gd name="T66" fmla="*/ 7011 w 13113"/>
                    <a:gd name="T67" fmla="*/ 908 h 7395"/>
                    <a:gd name="T68" fmla="*/ 7217 w 13113"/>
                    <a:gd name="T69" fmla="*/ 622 h 7395"/>
                    <a:gd name="T70" fmla="*/ 7424 w 13113"/>
                    <a:gd name="T71" fmla="*/ 518 h 7395"/>
                    <a:gd name="T72" fmla="*/ 7630 w 13113"/>
                    <a:gd name="T73" fmla="*/ 583 h 7395"/>
                    <a:gd name="T74" fmla="*/ 7837 w 13113"/>
                    <a:gd name="T75" fmla="*/ 801 h 7395"/>
                    <a:gd name="T76" fmla="*/ 8043 w 13113"/>
                    <a:gd name="T77" fmla="*/ 687 h 7395"/>
                    <a:gd name="T78" fmla="*/ 8250 w 13113"/>
                    <a:gd name="T79" fmla="*/ 511 h 7395"/>
                    <a:gd name="T80" fmla="*/ 8456 w 13113"/>
                    <a:gd name="T81" fmla="*/ 517 h 7395"/>
                    <a:gd name="T82" fmla="*/ 8662 w 13113"/>
                    <a:gd name="T83" fmla="*/ 502 h 7395"/>
                    <a:gd name="T84" fmla="*/ 8869 w 13113"/>
                    <a:gd name="T85" fmla="*/ 251 h 7395"/>
                    <a:gd name="T86" fmla="*/ 9075 w 13113"/>
                    <a:gd name="T87" fmla="*/ 174 h 7395"/>
                    <a:gd name="T88" fmla="*/ 9282 w 13113"/>
                    <a:gd name="T89" fmla="*/ 130 h 7395"/>
                    <a:gd name="T90" fmla="*/ 9488 w 13113"/>
                    <a:gd name="T91" fmla="*/ 200 h 7395"/>
                    <a:gd name="T92" fmla="*/ 9694 w 13113"/>
                    <a:gd name="T93" fmla="*/ 304 h 7395"/>
                    <a:gd name="T94" fmla="*/ 9901 w 13113"/>
                    <a:gd name="T95" fmla="*/ 339 h 7395"/>
                    <a:gd name="T96" fmla="*/ 10107 w 13113"/>
                    <a:gd name="T97" fmla="*/ 403 h 7395"/>
                    <a:gd name="T98" fmla="*/ 10314 w 13113"/>
                    <a:gd name="T99" fmla="*/ 319 h 7395"/>
                    <a:gd name="T100" fmla="*/ 10520 w 13113"/>
                    <a:gd name="T101" fmla="*/ 279 h 7395"/>
                    <a:gd name="T102" fmla="*/ 10726 w 13113"/>
                    <a:gd name="T103" fmla="*/ 303 h 7395"/>
                    <a:gd name="T104" fmla="*/ 10933 w 13113"/>
                    <a:gd name="T105" fmla="*/ 401 h 7395"/>
                    <a:gd name="T106" fmla="*/ 11139 w 13113"/>
                    <a:gd name="T107" fmla="*/ 612 h 7395"/>
                    <a:gd name="T108" fmla="*/ 11346 w 13113"/>
                    <a:gd name="T109" fmla="*/ 242 h 7395"/>
                    <a:gd name="T110" fmla="*/ 11552 w 13113"/>
                    <a:gd name="T111" fmla="*/ 141 h 7395"/>
                    <a:gd name="T112" fmla="*/ 11758 w 13113"/>
                    <a:gd name="T113" fmla="*/ 61 h 7395"/>
                    <a:gd name="T114" fmla="*/ 11965 w 13113"/>
                    <a:gd name="T115" fmla="*/ 9 h 7395"/>
                    <a:gd name="T116" fmla="*/ 12171 w 13113"/>
                    <a:gd name="T117" fmla="*/ 16 h 7395"/>
                    <a:gd name="T118" fmla="*/ 12378 w 13113"/>
                    <a:gd name="T119" fmla="*/ 42 h 7395"/>
                    <a:gd name="T120" fmla="*/ 12584 w 13113"/>
                    <a:gd name="T121" fmla="*/ 63 h 7395"/>
                    <a:gd name="T122" fmla="*/ 12791 w 13113"/>
                    <a:gd name="T123" fmla="*/ 77 h 7395"/>
                    <a:gd name="T124" fmla="*/ 12997 w 13113"/>
                    <a:gd name="T125" fmla="*/ 99 h 73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3113" h="7395">
                      <a:moveTo>
                        <a:pt x="0" y="7388"/>
                      </a:moveTo>
                      <a:lnTo>
                        <a:pt x="2" y="7388"/>
                      </a:lnTo>
                      <a:lnTo>
                        <a:pt x="7" y="7391"/>
                      </a:lnTo>
                      <a:lnTo>
                        <a:pt x="12" y="7391"/>
                      </a:lnTo>
                      <a:lnTo>
                        <a:pt x="16" y="7389"/>
                      </a:lnTo>
                      <a:lnTo>
                        <a:pt x="21" y="7387"/>
                      </a:lnTo>
                      <a:lnTo>
                        <a:pt x="25" y="7387"/>
                      </a:lnTo>
                      <a:lnTo>
                        <a:pt x="30" y="7389"/>
                      </a:lnTo>
                      <a:lnTo>
                        <a:pt x="34" y="7389"/>
                      </a:lnTo>
                      <a:lnTo>
                        <a:pt x="39" y="7390"/>
                      </a:lnTo>
                      <a:lnTo>
                        <a:pt x="44" y="7393"/>
                      </a:lnTo>
                      <a:lnTo>
                        <a:pt x="48" y="7395"/>
                      </a:lnTo>
                      <a:lnTo>
                        <a:pt x="53" y="7389"/>
                      </a:lnTo>
                      <a:lnTo>
                        <a:pt x="57" y="7382"/>
                      </a:lnTo>
                      <a:lnTo>
                        <a:pt x="62" y="7379"/>
                      </a:lnTo>
                      <a:lnTo>
                        <a:pt x="67" y="7379"/>
                      </a:lnTo>
                      <a:lnTo>
                        <a:pt x="71" y="7379"/>
                      </a:lnTo>
                      <a:lnTo>
                        <a:pt x="76" y="7378"/>
                      </a:lnTo>
                      <a:lnTo>
                        <a:pt x="80" y="7376"/>
                      </a:lnTo>
                      <a:lnTo>
                        <a:pt x="85" y="7375"/>
                      </a:lnTo>
                      <a:lnTo>
                        <a:pt x="90" y="7373"/>
                      </a:lnTo>
                      <a:lnTo>
                        <a:pt x="94" y="7368"/>
                      </a:lnTo>
                      <a:lnTo>
                        <a:pt x="99" y="7365"/>
                      </a:lnTo>
                      <a:lnTo>
                        <a:pt x="103" y="7366"/>
                      </a:lnTo>
                      <a:lnTo>
                        <a:pt x="108" y="7365"/>
                      </a:lnTo>
                      <a:lnTo>
                        <a:pt x="112" y="7361"/>
                      </a:lnTo>
                      <a:lnTo>
                        <a:pt x="117" y="7357"/>
                      </a:lnTo>
                      <a:lnTo>
                        <a:pt x="122" y="7355"/>
                      </a:lnTo>
                      <a:lnTo>
                        <a:pt x="126" y="7350"/>
                      </a:lnTo>
                      <a:lnTo>
                        <a:pt x="131" y="7342"/>
                      </a:lnTo>
                      <a:lnTo>
                        <a:pt x="135" y="7336"/>
                      </a:lnTo>
                      <a:lnTo>
                        <a:pt x="140" y="7338"/>
                      </a:lnTo>
                      <a:lnTo>
                        <a:pt x="145" y="7344"/>
                      </a:lnTo>
                      <a:lnTo>
                        <a:pt x="149" y="7346"/>
                      </a:lnTo>
                      <a:lnTo>
                        <a:pt x="154" y="7343"/>
                      </a:lnTo>
                      <a:lnTo>
                        <a:pt x="158" y="7336"/>
                      </a:lnTo>
                      <a:lnTo>
                        <a:pt x="163" y="7327"/>
                      </a:lnTo>
                      <a:lnTo>
                        <a:pt x="167" y="7318"/>
                      </a:lnTo>
                      <a:lnTo>
                        <a:pt x="172" y="7310"/>
                      </a:lnTo>
                      <a:lnTo>
                        <a:pt x="177" y="7303"/>
                      </a:lnTo>
                      <a:lnTo>
                        <a:pt x="181" y="7298"/>
                      </a:lnTo>
                      <a:lnTo>
                        <a:pt x="186" y="7293"/>
                      </a:lnTo>
                      <a:lnTo>
                        <a:pt x="190" y="7287"/>
                      </a:lnTo>
                      <a:lnTo>
                        <a:pt x="195" y="7279"/>
                      </a:lnTo>
                      <a:lnTo>
                        <a:pt x="200" y="7273"/>
                      </a:lnTo>
                      <a:lnTo>
                        <a:pt x="204" y="7268"/>
                      </a:lnTo>
                      <a:lnTo>
                        <a:pt x="209" y="7262"/>
                      </a:lnTo>
                      <a:lnTo>
                        <a:pt x="213" y="7256"/>
                      </a:lnTo>
                      <a:lnTo>
                        <a:pt x="218" y="7249"/>
                      </a:lnTo>
                      <a:lnTo>
                        <a:pt x="223" y="7241"/>
                      </a:lnTo>
                      <a:lnTo>
                        <a:pt x="227" y="7233"/>
                      </a:lnTo>
                      <a:lnTo>
                        <a:pt x="232" y="7227"/>
                      </a:lnTo>
                      <a:lnTo>
                        <a:pt x="236" y="7221"/>
                      </a:lnTo>
                      <a:lnTo>
                        <a:pt x="241" y="7215"/>
                      </a:lnTo>
                      <a:lnTo>
                        <a:pt x="245" y="7205"/>
                      </a:lnTo>
                      <a:lnTo>
                        <a:pt x="250" y="7195"/>
                      </a:lnTo>
                      <a:lnTo>
                        <a:pt x="255" y="7189"/>
                      </a:lnTo>
                      <a:lnTo>
                        <a:pt x="259" y="7182"/>
                      </a:lnTo>
                      <a:lnTo>
                        <a:pt x="264" y="7170"/>
                      </a:lnTo>
                      <a:lnTo>
                        <a:pt x="268" y="7159"/>
                      </a:lnTo>
                      <a:lnTo>
                        <a:pt x="273" y="7151"/>
                      </a:lnTo>
                      <a:lnTo>
                        <a:pt x="278" y="7143"/>
                      </a:lnTo>
                      <a:lnTo>
                        <a:pt x="282" y="7136"/>
                      </a:lnTo>
                      <a:lnTo>
                        <a:pt x="287" y="7130"/>
                      </a:lnTo>
                      <a:lnTo>
                        <a:pt x="291" y="7122"/>
                      </a:lnTo>
                      <a:lnTo>
                        <a:pt x="296" y="7111"/>
                      </a:lnTo>
                      <a:lnTo>
                        <a:pt x="301" y="7100"/>
                      </a:lnTo>
                      <a:lnTo>
                        <a:pt x="305" y="7090"/>
                      </a:lnTo>
                      <a:lnTo>
                        <a:pt x="310" y="7078"/>
                      </a:lnTo>
                      <a:lnTo>
                        <a:pt x="314" y="7064"/>
                      </a:lnTo>
                      <a:lnTo>
                        <a:pt x="319" y="7051"/>
                      </a:lnTo>
                      <a:lnTo>
                        <a:pt x="323" y="7042"/>
                      </a:lnTo>
                      <a:lnTo>
                        <a:pt x="328" y="7033"/>
                      </a:lnTo>
                      <a:lnTo>
                        <a:pt x="333" y="7028"/>
                      </a:lnTo>
                      <a:lnTo>
                        <a:pt x="337" y="7023"/>
                      </a:lnTo>
                      <a:lnTo>
                        <a:pt x="342" y="7010"/>
                      </a:lnTo>
                      <a:lnTo>
                        <a:pt x="346" y="6993"/>
                      </a:lnTo>
                      <a:lnTo>
                        <a:pt x="351" y="6982"/>
                      </a:lnTo>
                      <a:lnTo>
                        <a:pt x="356" y="6976"/>
                      </a:lnTo>
                      <a:lnTo>
                        <a:pt x="360" y="6966"/>
                      </a:lnTo>
                      <a:lnTo>
                        <a:pt x="365" y="6953"/>
                      </a:lnTo>
                      <a:lnTo>
                        <a:pt x="369" y="6939"/>
                      </a:lnTo>
                      <a:lnTo>
                        <a:pt x="374" y="6928"/>
                      </a:lnTo>
                      <a:lnTo>
                        <a:pt x="378" y="6918"/>
                      </a:lnTo>
                      <a:lnTo>
                        <a:pt x="383" y="6908"/>
                      </a:lnTo>
                      <a:lnTo>
                        <a:pt x="388" y="6899"/>
                      </a:lnTo>
                      <a:lnTo>
                        <a:pt x="392" y="6890"/>
                      </a:lnTo>
                      <a:lnTo>
                        <a:pt x="397" y="6879"/>
                      </a:lnTo>
                      <a:lnTo>
                        <a:pt x="401" y="6868"/>
                      </a:lnTo>
                      <a:lnTo>
                        <a:pt x="406" y="6858"/>
                      </a:lnTo>
                      <a:lnTo>
                        <a:pt x="411" y="6848"/>
                      </a:lnTo>
                      <a:lnTo>
                        <a:pt x="415" y="6838"/>
                      </a:lnTo>
                      <a:lnTo>
                        <a:pt x="420" y="6830"/>
                      </a:lnTo>
                      <a:lnTo>
                        <a:pt x="424" y="6825"/>
                      </a:lnTo>
                      <a:lnTo>
                        <a:pt x="429" y="6818"/>
                      </a:lnTo>
                      <a:lnTo>
                        <a:pt x="434" y="6808"/>
                      </a:lnTo>
                      <a:lnTo>
                        <a:pt x="438" y="6794"/>
                      </a:lnTo>
                      <a:lnTo>
                        <a:pt x="443" y="6775"/>
                      </a:lnTo>
                      <a:lnTo>
                        <a:pt x="447" y="6759"/>
                      </a:lnTo>
                      <a:lnTo>
                        <a:pt x="452" y="6746"/>
                      </a:lnTo>
                      <a:lnTo>
                        <a:pt x="456" y="6734"/>
                      </a:lnTo>
                      <a:lnTo>
                        <a:pt x="461" y="6722"/>
                      </a:lnTo>
                      <a:lnTo>
                        <a:pt x="466" y="6714"/>
                      </a:lnTo>
                      <a:lnTo>
                        <a:pt x="470" y="6706"/>
                      </a:lnTo>
                      <a:lnTo>
                        <a:pt x="475" y="6696"/>
                      </a:lnTo>
                      <a:lnTo>
                        <a:pt x="479" y="6684"/>
                      </a:lnTo>
                      <a:lnTo>
                        <a:pt x="484" y="6674"/>
                      </a:lnTo>
                      <a:lnTo>
                        <a:pt x="489" y="6667"/>
                      </a:lnTo>
                      <a:lnTo>
                        <a:pt x="493" y="6660"/>
                      </a:lnTo>
                      <a:lnTo>
                        <a:pt x="498" y="6653"/>
                      </a:lnTo>
                      <a:lnTo>
                        <a:pt x="502" y="6646"/>
                      </a:lnTo>
                      <a:lnTo>
                        <a:pt x="507" y="6636"/>
                      </a:lnTo>
                      <a:lnTo>
                        <a:pt x="512" y="6626"/>
                      </a:lnTo>
                      <a:lnTo>
                        <a:pt x="516" y="6616"/>
                      </a:lnTo>
                      <a:lnTo>
                        <a:pt x="521" y="6601"/>
                      </a:lnTo>
                      <a:lnTo>
                        <a:pt x="525" y="6581"/>
                      </a:lnTo>
                      <a:lnTo>
                        <a:pt x="530" y="6567"/>
                      </a:lnTo>
                      <a:lnTo>
                        <a:pt x="534" y="6558"/>
                      </a:lnTo>
                      <a:lnTo>
                        <a:pt x="539" y="6548"/>
                      </a:lnTo>
                      <a:lnTo>
                        <a:pt x="544" y="6538"/>
                      </a:lnTo>
                      <a:lnTo>
                        <a:pt x="548" y="6530"/>
                      </a:lnTo>
                      <a:lnTo>
                        <a:pt x="553" y="6520"/>
                      </a:lnTo>
                      <a:lnTo>
                        <a:pt x="557" y="6511"/>
                      </a:lnTo>
                      <a:lnTo>
                        <a:pt x="562" y="6499"/>
                      </a:lnTo>
                      <a:lnTo>
                        <a:pt x="567" y="6484"/>
                      </a:lnTo>
                      <a:lnTo>
                        <a:pt x="571" y="6470"/>
                      </a:lnTo>
                      <a:lnTo>
                        <a:pt x="576" y="6459"/>
                      </a:lnTo>
                      <a:lnTo>
                        <a:pt x="580" y="6451"/>
                      </a:lnTo>
                      <a:lnTo>
                        <a:pt x="585" y="6441"/>
                      </a:lnTo>
                      <a:lnTo>
                        <a:pt x="589" y="6428"/>
                      </a:lnTo>
                      <a:lnTo>
                        <a:pt x="594" y="6416"/>
                      </a:lnTo>
                      <a:lnTo>
                        <a:pt x="599" y="6407"/>
                      </a:lnTo>
                      <a:lnTo>
                        <a:pt x="603" y="6398"/>
                      </a:lnTo>
                      <a:lnTo>
                        <a:pt x="608" y="6386"/>
                      </a:lnTo>
                      <a:lnTo>
                        <a:pt x="612" y="6374"/>
                      </a:lnTo>
                      <a:lnTo>
                        <a:pt x="617" y="6363"/>
                      </a:lnTo>
                      <a:lnTo>
                        <a:pt x="622" y="6351"/>
                      </a:lnTo>
                      <a:lnTo>
                        <a:pt x="626" y="6338"/>
                      </a:lnTo>
                      <a:lnTo>
                        <a:pt x="631" y="6324"/>
                      </a:lnTo>
                      <a:lnTo>
                        <a:pt x="635" y="6311"/>
                      </a:lnTo>
                      <a:lnTo>
                        <a:pt x="640" y="6301"/>
                      </a:lnTo>
                      <a:lnTo>
                        <a:pt x="645" y="6291"/>
                      </a:lnTo>
                      <a:lnTo>
                        <a:pt x="649" y="6280"/>
                      </a:lnTo>
                      <a:lnTo>
                        <a:pt x="654" y="6268"/>
                      </a:lnTo>
                      <a:lnTo>
                        <a:pt x="658" y="6256"/>
                      </a:lnTo>
                      <a:lnTo>
                        <a:pt x="663" y="6247"/>
                      </a:lnTo>
                      <a:lnTo>
                        <a:pt x="667" y="6238"/>
                      </a:lnTo>
                      <a:lnTo>
                        <a:pt x="672" y="6228"/>
                      </a:lnTo>
                      <a:lnTo>
                        <a:pt x="677" y="6215"/>
                      </a:lnTo>
                      <a:lnTo>
                        <a:pt x="681" y="6203"/>
                      </a:lnTo>
                      <a:lnTo>
                        <a:pt x="686" y="6195"/>
                      </a:lnTo>
                      <a:lnTo>
                        <a:pt x="690" y="6187"/>
                      </a:lnTo>
                      <a:lnTo>
                        <a:pt x="695" y="6175"/>
                      </a:lnTo>
                      <a:lnTo>
                        <a:pt x="700" y="6162"/>
                      </a:lnTo>
                      <a:lnTo>
                        <a:pt x="704" y="6154"/>
                      </a:lnTo>
                      <a:lnTo>
                        <a:pt x="709" y="6149"/>
                      </a:lnTo>
                      <a:lnTo>
                        <a:pt x="713" y="6141"/>
                      </a:lnTo>
                      <a:lnTo>
                        <a:pt x="718" y="6130"/>
                      </a:lnTo>
                      <a:lnTo>
                        <a:pt x="722" y="6120"/>
                      </a:lnTo>
                      <a:lnTo>
                        <a:pt x="727" y="6113"/>
                      </a:lnTo>
                      <a:lnTo>
                        <a:pt x="732" y="6105"/>
                      </a:lnTo>
                      <a:lnTo>
                        <a:pt x="736" y="6097"/>
                      </a:lnTo>
                      <a:lnTo>
                        <a:pt x="741" y="6088"/>
                      </a:lnTo>
                      <a:lnTo>
                        <a:pt x="745" y="6077"/>
                      </a:lnTo>
                      <a:lnTo>
                        <a:pt x="750" y="6066"/>
                      </a:lnTo>
                      <a:lnTo>
                        <a:pt x="755" y="6054"/>
                      </a:lnTo>
                      <a:lnTo>
                        <a:pt x="759" y="6043"/>
                      </a:lnTo>
                      <a:lnTo>
                        <a:pt x="764" y="6033"/>
                      </a:lnTo>
                      <a:lnTo>
                        <a:pt x="768" y="6024"/>
                      </a:lnTo>
                      <a:lnTo>
                        <a:pt x="773" y="6016"/>
                      </a:lnTo>
                      <a:lnTo>
                        <a:pt x="778" y="6007"/>
                      </a:lnTo>
                      <a:lnTo>
                        <a:pt x="782" y="5996"/>
                      </a:lnTo>
                      <a:lnTo>
                        <a:pt x="787" y="5982"/>
                      </a:lnTo>
                      <a:lnTo>
                        <a:pt x="791" y="5971"/>
                      </a:lnTo>
                      <a:lnTo>
                        <a:pt x="796" y="5962"/>
                      </a:lnTo>
                      <a:lnTo>
                        <a:pt x="800" y="5953"/>
                      </a:lnTo>
                      <a:lnTo>
                        <a:pt x="805" y="5943"/>
                      </a:lnTo>
                      <a:lnTo>
                        <a:pt x="810" y="5933"/>
                      </a:lnTo>
                      <a:lnTo>
                        <a:pt x="814" y="5922"/>
                      </a:lnTo>
                      <a:lnTo>
                        <a:pt x="819" y="5913"/>
                      </a:lnTo>
                      <a:lnTo>
                        <a:pt x="823" y="5906"/>
                      </a:lnTo>
                      <a:lnTo>
                        <a:pt x="828" y="5897"/>
                      </a:lnTo>
                      <a:lnTo>
                        <a:pt x="833" y="5890"/>
                      </a:lnTo>
                      <a:lnTo>
                        <a:pt x="837" y="5880"/>
                      </a:lnTo>
                      <a:lnTo>
                        <a:pt x="842" y="5868"/>
                      </a:lnTo>
                      <a:lnTo>
                        <a:pt x="846" y="5857"/>
                      </a:lnTo>
                      <a:lnTo>
                        <a:pt x="851" y="5849"/>
                      </a:lnTo>
                      <a:lnTo>
                        <a:pt x="856" y="5840"/>
                      </a:lnTo>
                      <a:lnTo>
                        <a:pt x="860" y="5832"/>
                      </a:lnTo>
                      <a:lnTo>
                        <a:pt x="865" y="5824"/>
                      </a:lnTo>
                      <a:lnTo>
                        <a:pt x="869" y="5815"/>
                      </a:lnTo>
                      <a:lnTo>
                        <a:pt x="874" y="5804"/>
                      </a:lnTo>
                      <a:lnTo>
                        <a:pt x="878" y="5794"/>
                      </a:lnTo>
                      <a:lnTo>
                        <a:pt x="883" y="5787"/>
                      </a:lnTo>
                      <a:lnTo>
                        <a:pt x="888" y="5780"/>
                      </a:lnTo>
                      <a:lnTo>
                        <a:pt x="892" y="5768"/>
                      </a:lnTo>
                      <a:lnTo>
                        <a:pt x="897" y="5755"/>
                      </a:lnTo>
                      <a:lnTo>
                        <a:pt x="901" y="5745"/>
                      </a:lnTo>
                      <a:lnTo>
                        <a:pt x="906" y="5735"/>
                      </a:lnTo>
                      <a:lnTo>
                        <a:pt x="911" y="5722"/>
                      </a:lnTo>
                      <a:lnTo>
                        <a:pt x="915" y="5707"/>
                      </a:lnTo>
                      <a:lnTo>
                        <a:pt x="920" y="5693"/>
                      </a:lnTo>
                      <a:lnTo>
                        <a:pt x="924" y="5684"/>
                      </a:lnTo>
                      <a:lnTo>
                        <a:pt x="929" y="5676"/>
                      </a:lnTo>
                      <a:lnTo>
                        <a:pt x="933" y="5666"/>
                      </a:lnTo>
                      <a:lnTo>
                        <a:pt x="938" y="5655"/>
                      </a:lnTo>
                      <a:lnTo>
                        <a:pt x="943" y="5642"/>
                      </a:lnTo>
                      <a:lnTo>
                        <a:pt x="947" y="5630"/>
                      </a:lnTo>
                      <a:lnTo>
                        <a:pt x="952" y="5621"/>
                      </a:lnTo>
                      <a:lnTo>
                        <a:pt x="956" y="5615"/>
                      </a:lnTo>
                      <a:lnTo>
                        <a:pt x="961" y="5606"/>
                      </a:lnTo>
                      <a:lnTo>
                        <a:pt x="966" y="5596"/>
                      </a:lnTo>
                      <a:lnTo>
                        <a:pt x="970" y="5586"/>
                      </a:lnTo>
                      <a:lnTo>
                        <a:pt x="975" y="5579"/>
                      </a:lnTo>
                      <a:lnTo>
                        <a:pt x="979" y="5572"/>
                      </a:lnTo>
                      <a:lnTo>
                        <a:pt x="984" y="5563"/>
                      </a:lnTo>
                      <a:lnTo>
                        <a:pt x="989" y="5553"/>
                      </a:lnTo>
                      <a:lnTo>
                        <a:pt x="993" y="5542"/>
                      </a:lnTo>
                      <a:lnTo>
                        <a:pt x="998" y="5535"/>
                      </a:lnTo>
                      <a:lnTo>
                        <a:pt x="1002" y="5529"/>
                      </a:lnTo>
                      <a:lnTo>
                        <a:pt x="1007" y="5522"/>
                      </a:lnTo>
                      <a:lnTo>
                        <a:pt x="1011" y="5512"/>
                      </a:lnTo>
                      <a:lnTo>
                        <a:pt x="1016" y="5503"/>
                      </a:lnTo>
                      <a:lnTo>
                        <a:pt x="1021" y="5494"/>
                      </a:lnTo>
                      <a:lnTo>
                        <a:pt x="1025" y="5487"/>
                      </a:lnTo>
                      <a:lnTo>
                        <a:pt x="1030" y="5481"/>
                      </a:lnTo>
                      <a:lnTo>
                        <a:pt x="1034" y="5476"/>
                      </a:lnTo>
                      <a:lnTo>
                        <a:pt x="1039" y="5469"/>
                      </a:lnTo>
                      <a:lnTo>
                        <a:pt x="1044" y="5462"/>
                      </a:lnTo>
                      <a:lnTo>
                        <a:pt x="1048" y="5453"/>
                      </a:lnTo>
                      <a:lnTo>
                        <a:pt x="1053" y="5442"/>
                      </a:lnTo>
                      <a:lnTo>
                        <a:pt x="1057" y="5430"/>
                      </a:lnTo>
                      <a:lnTo>
                        <a:pt x="1062" y="5420"/>
                      </a:lnTo>
                      <a:lnTo>
                        <a:pt x="1067" y="5416"/>
                      </a:lnTo>
                      <a:lnTo>
                        <a:pt x="1071" y="5416"/>
                      </a:lnTo>
                      <a:lnTo>
                        <a:pt x="1076" y="5413"/>
                      </a:lnTo>
                      <a:lnTo>
                        <a:pt x="1080" y="5405"/>
                      </a:lnTo>
                      <a:lnTo>
                        <a:pt x="1085" y="5398"/>
                      </a:lnTo>
                      <a:lnTo>
                        <a:pt x="1089" y="5394"/>
                      </a:lnTo>
                      <a:lnTo>
                        <a:pt x="1094" y="5389"/>
                      </a:lnTo>
                      <a:lnTo>
                        <a:pt x="1099" y="5382"/>
                      </a:lnTo>
                      <a:lnTo>
                        <a:pt x="1103" y="5375"/>
                      </a:lnTo>
                      <a:lnTo>
                        <a:pt x="1108" y="5368"/>
                      </a:lnTo>
                      <a:lnTo>
                        <a:pt x="1112" y="5361"/>
                      </a:lnTo>
                      <a:lnTo>
                        <a:pt x="1117" y="5356"/>
                      </a:lnTo>
                      <a:lnTo>
                        <a:pt x="1122" y="5352"/>
                      </a:lnTo>
                      <a:lnTo>
                        <a:pt x="1126" y="5346"/>
                      </a:lnTo>
                      <a:lnTo>
                        <a:pt x="1131" y="5337"/>
                      </a:lnTo>
                      <a:lnTo>
                        <a:pt x="1135" y="5327"/>
                      </a:lnTo>
                      <a:lnTo>
                        <a:pt x="1140" y="5320"/>
                      </a:lnTo>
                      <a:lnTo>
                        <a:pt x="1144" y="5314"/>
                      </a:lnTo>
                      <a:lnTo>
                        <a:pt x="1149" y="5305"/>
                      </a:lnTo>
                      <a:lnTo>
                        <a:pt x="1154" y="5295"/>
                      </a:lnTo>
                      <a:lnTo>
                        <a:pt x="1158" y="5284"/>
                      </a:lnTo>
                      <a:lnTo>
                        <a:pt x="1163" y="5273"/>
                      </a:lnTo>
                      <a:lnTo>
                        <a:pt x="1167" y="5263"/>
                      </a:lnTo>
                      <a:lnTo>
                        <a:pt x="1172" y="5252"/>
                      </a:lnTo>
                      <a:lnTo>
                        <a:pt x="1177" y="5244"/>
                      </a:lnTo>
                      <a:lnTo>
                        <a:pt x="1181" y="5239"/>
                      </a:lnTo>
                      <a:lnTo>
                        <a:pt x="1186" y="5236"/>
                      </a:lnTo>
                      <a:lnTo>
                        <a:pt x="1190" y="5228"/>
                      </a:lnTo>
                      <a:lnTo>
                        <a:pt x="1195" y="5217"/>
                      </a:lnTo>
                      <a:lnTo>
                        <a:pt x="1200" y="5205"/>
                      </a:lnTo>
                      <a:lnTo>
                        <a:pt x="1204" y="5194"/>
                      </a:lnTo>
                      <a:lnTo>
                        <a:pt x="1209" y="5187"/>
                      </a:lnTo>
                      <a:lnTo>
                        <a:pt x="1213" y="5182"/>
                      </a:lnTo>
                      <a:lnTo>
                        <a:pt x="1218" y="5179"/>
                      </a:lnTo>
                      <a:lnTo>
                        <a:pt x="1222" y="5175"/>
                      </a:lnTo>
                      <a:lnTo>
                        <a:pt x="1227" y="5168"/>
                      </a:lnTo>
                      <a:lnTo>
                        <a:pt x="1232" y="5159"/>
                      </a:lnTo>
                      <a:lnTo>
                        <a:pt x="1236" y="5149"/>
                      </a:lnTo>
                      <a:lnTo>
                        <a:pt x="1241" y="5142"/>
                      </a:lnTo>
                      <a:lnTo>
                        <a:pt x="1245" y="5135"/>
                      </a:lnTo>
                      <a:lnTo>
                        <a:pt x="1250" y="5130"/>
                      </a:lnTo>
                      <a:lnTo>
                        <a:pt x="1255" y="5124"/>
                      </a:lnTo>
                      <a:lnTo>
                        <a:pt x="1259" y="5118"/>
                      </a:lnTo>
                      <a:lnTo>
                        <a:pt x="1264" y="5114"/>
                      </a:lnTo>
                      <a:lnTo>
                        <a:pt x="1268" y="5109"/>
                      </a:lnTo>
                      <a:lnTo>
                        <a:pt x="1273" y="5100"/>
                      </a:lnTo>
                      <a:lnTo>
                        <a:pt x="1278" y="5089"/>
                      </a:lnTo>
                      <a:lnTo>
                        <a:pt x="1282" y="5082"/>
                      </a:lnTo>
                      <a:lnTo>
                        <a:pt x="1287" y="5079"/>
                      </a:lnTo>
                      <a:lnTo>
                        <a:pt x="1291" y="5077"/>
                      </a:lnTo>
                      <a:lnTo>
                        <a:pt x="1296" y="5075"/>
                      </a:lnTo>
                      <a:lnTo>
                        <a:pt x="1300" y="5070"/>
                      </a:lnTo>
                      <a:lnTo>
                        <a:pt x="1305" y="5062"/>
                      </a:lnTo>
                      <a:lnTo>
                        <a:pt x="1310" y="5052"/>
                      </a:lnTo>
                      <a:lnTo>
                        <a:pt x="1314" y="5041"/>
                      </a:lnTo>
                      <a:lnTo>
                        <a:pt x="1319" y="5035"/>
                      </a:lnTo>
                      <a:lnTo>
                        <a:pt x="1323" y="5032"/>
                      </a:lnTo>
                      <a:lnTo>
                        <a:pt x="1328" y="5031"/>
                      </a:lnTo>
                      <a:lnTo>
                        <a:pt x="1333" y="5028"/>
                      </a:lnTo>
                      <a:lnTo>
                        <a:pt x="1337" y="5023"/>
                      </a:lnTo>
                      <a:lnTo>
                        <a:pt x="1342" y="5014"/>
                      </a:lnTo>
                      <a:lnTo>
                        <a:pt x="1346" y="5004"/>
                      </a:lnTo>
                      <a:lnTo>
                        <a:pt x="1351" y="4996"/>
                      </a:lnTo>
                      <a:lnTo>
                        <a:pt x="1355" y="4991"/>
                      </a:lnTo>
                      <a:lnTo>
                        <a:pt x="1360" y="4989"/>
                      </a:lnTo>
                      <a:lnTo>
                        <a:pt x="1365" y="4987"/>
                      </a:lnTo>
                      <a:lnTo>
                        <a:pt x="1369" y="4983"/>
                      </a:lnTo>
                      <a:lnTo>
                        <a:pt x="1374" y="4979"/>
                      </a:lnTo>
                      <a:lnTo>
                        <a:pt x="1378" y="4973"/>
                      </a:lnTo>
                      <a:lnTo>
                        <a:pt x="1383" y="4964"/>
                      </a:lnTo>
                      <a:lnTo>
                        <a:pt x="1388" y="4955"/>
                      </a:lnTo>
                      <a:lnTo>
                        <a:pt x="1392" y="4947"/>
                      </a:lnTo>
                      <a:lnTo>
                        <a:pt x="1397" y="4943"/>
                      </a:lnTo>
                      <a:lnTo>
                        <a:pt x="1401" y="4943"/>
                      </a:lnTo>
                      <a:lnTo>
                        <a:pt x="1406" y="4943"/>
                      </a:lnTo>
                      <a:lnTo>
                        <a:pt x="1411" y="4940"/>
                      </a:lnTo>
                      <a:lnTo>
                        <a:pt x="1415" y="4932"/>
                      </a:lnTo>
                      <a:lnTo>
                        <a:pt x="1420" y="4921"/>
                      </a:lnTo>
                      <a:lnTo>
                        <a:pt x="1424" y="4911"/>
                      </a:lnTo>
                      <a:lnTo>
                        <a:pt x="1429" y="4904"/>
                      </a:lnTo>
                      <a:lnTo>
                        <a:pt x="1433" y="4903"/>
                      </a:lnTo>
                      <a:lnTo>
                        <a:pt x="1438" y="4904"/>
                      </a:lnTo>
                      <a:lnTo>
                        <a:pt x="1443" y="4904"/>
                      </a:lnTo>
                      <a:lnTo>
                        <a:pt x="1447" y="4902"/>
                      </a:lnTo>
                      <a:lnTo>
                        <a:pt x="1452" y="4896"/>
                      </a:lnTo>
                      <a:lnTo>
                        <a:pt x="1456" y="4887"/>
                      </a:lnTo>
                      <a:lnTo>
                        <a:pt x="1461" y="4875"/>
                      </a:lnTo>
                      <a:lnTo>
                        <a:pt x="1466" y="4866"/>
                      </a:lnTo>
                      <a:lnTo>
                        <a:pt x="1470" y="4864"/>
                      </a:lnTo>
                      <a:lnTo>
                        <a:pt x="1475" y="4867"/>
                      </a:lnTo>
                      <a:lnTo>
                        <a:pt x="1479" y="4868"/>
                      </a:lnTo>
                      <a:lnTo>
                        <a:pt x="1484" y="4864"/>
                      </a:lnTo>
                      <a:lnTo>
                        <a:pt x="1489" y="4857"/>
                      </a:lnTo>
                      <a:lnTo>
                        <a:pt x="1493" y="4849"/>
                      </a:lnTo>
                      <a:lnTo>
                        <a:pt x="1498" y="4840"/>
                      </a:lnTo>
                      <a:lnTo>
                        <a:pt x="1502" y="4833"/>
                      </a:lnTo>
                      <a:lnTo>
                        <a:pt x="1507" y="4833"/>
                      </a:lnTo>
                      <a:lnTo>
                        <a:pt x="1511" y="4837"/>
                      </a:lnTo>
                      <a:lnTo>
                        <a:pt x="1516" y="4840"/>
                      </a:lnTo>
                      <a:lnTo>
                        <a:pt x="1521" y="4835"/>
                      </a:lnTo>
                      <a:lnTo>
                        <a:pt x="1525" y="4827"/>
                      </a:lnTo>
                      <a:lnTo>
                        <a:pt x="1530" y="4821"/>
                      </a:lnTo>
                      <a:lnTo>
                        <a:pt x="1534" y="4816"/>
                      </a:lnTo>
                      <a:lnTo>
                        <a:pt x="1539" y="4811"/>
                      </a:lnTo>
                      <a:lnTo>
                        <a:pt x="1544" y="4810"/>
                      </a:lnTo>
                      <a:lnTo>
                        <a:pt x="1548" y="4813"/>
                      </a:lnTo>
                      <a:lnTo>
                        <a:pt x="1553" y="4817"/>
                      </a:lnTo>
                      <a:lnTo>
                        <a:pt x="1557" y="4816"/>
                      </a:lnTo>
                      <a:lnTo>
                        <a:pt x="1562" y="4813"/>
                      </a:lnTo>
                      <a:lnTo>
                        <a:pt x="1566" y="4806"/>
                      </a:lnTo>
                      <a:lnTo>
                        <a:pt x="1571" y="4797"/>
                      </a:lnTo>
                      <a:lnTo>
                        <a:pt x="1576" y="4791"/>
                      </a:lnTo>
                      <a:lnTo>
                        <a:pt x="1580" y="4790"/>
                      </a:lnTo>
                      <a:lnTo>
                        <a:pt x="1585" y="4791"/>
                      </a:lnTo>
                      <a:lnTo>
                        <a:pt x="1589" y="4791"/>
                      </a:lnTo>
                      <a:lnTo>
                        <a:pt x="1594" y="4789"/>
                      </a:lnTo>
                      <a:lnTo>
                        <a:pt x="1599" y="4786"/>
                      </a:lnTo>
                      <a:lnTo>
                        <a:pt x="1603" y="4783"/>
                      </a:lnTo>
                      <a:lnTo>
                        <a:pt x="1608" y="4777"/>
                      </a:lnTo>
                      <a:lnTo>
                        <a:pt x="1612" y="4771"/>
                      </a:lnTo>
                      <a:lnTo>
                        <a:pt x="1617" y="4769"/>
                      </a:lnTo>
                      <a:lnTo>
                        <a:pt x="1622" y="4772"/>
                      </a:lnTo>
                      <a:lnTo>
                        <a:pt x="1626" y="4774"/>
                      </a:lnTo>
                      <a:lnTo>
                        <a:pt x="1631" y="4774"/>
                      </a:lnTo>
                      <a:lnTo>
                        <a:pt x="1635" y="4772"/>
                      </a:lnTo>
                      <a:lnTo>
                        <a:pt x="1640" y="4767"/>
                      </a:lnTo>
                      <a:lnTo>
                        <a:pt x="1644" y="4760"/>
                      </a:lnTo>
                      <a:lnTo>
                        <a:pt x="1649" y="4753"/>
                      </a:lnTo>
                      <a:lnTo>
                        <a:pt x="1654" y="4750"/>
                      </a:lnTo>
                      <a:lnTo>
                        <a:pt x="1658" y="4753"/>
                      </a:lnTo>
                      <a:lnTo>
                        <a:pt x="1663" y="4759"/>
                      </a:lnTo>
                      <a:lnTo>
                        <a:pt x="1667" y="4761"/>
                      </a:lnTo>
                      <a:lnTo>
                        <a:pt x="1672" y="4757"/>
                      </a:lnTo>
                      <a:lnTo>
                        <a:pt x="1677" y="4751"/>
                      </a:lnTo>
                      <a:lnTo>
                        <a:pt x="1681" y="4746"/>
                      </a:lnTo>
                      <a:lnTo>
                        <a:pt x="1686" y="4745"/>
                      </a:lnTo>
                      <a:lnTo>
                        <a:pt x="1690" y="4746"/>
                      </a:lnTo>
                      <a:lnTo>
                        <a:pt x="1695" y="4749"/>
                      </a:lnTo>
                      <a:lnTo>
                        <a:pt x="1699" y="4754"/>
                      </a:lnTo>
                      <a:lnTo>
                        <a:pt x="1704" y="4757"/>
                      </a:lnTo>
                      <a:lnTo>
                        <a:pt x="1709" y="4759"/>
                      </a:lnTo>
                      <a:lnTo>
                        <a:pt x="1713" y="4756"/>
                      </a:lnTo>
                      <a:lnTo>
                        <a:pt x="1718" y="4751"/>
                      </a:lnTo>
                      <a:lnTo>
                        <a:pt x="1722" y="4745"/>
                      </a:lnTo>
                      <a:lnTo>
                        <a:pt x="1727" y="4744"/>
                      </a:lnTo>
                      <a:lnTo>
                        <a:pt x="1732" y="4748"/>
                      </a:lnTo>
                      <a:lnTo>
                        <a:pt x="1736" y="4755"/>
                      </a:lnTo>
                      <a:lnTo>
                        <a:pt x="1741" y="4759"/>
                      </a:lnTo>
                      <a:lnTo>
                        <a:pt x="1745" y="4758"/>
                      </a:lnTo>
                      <a:lnTo>
                        <a:pt x="1750" y="4756"/>
                      </a:lnTo>
                      <a:lnTo>
                        <a:pt x="1755" y="4754"/>
                      </a:lnTo>
                      <a:lnTo>
                        <a:pt x="1759" y="4753"/>
                      </a:lnTo>
                      <a:lnTo>
                        <a:pt x="1764" y="4753"/>
                      </a:lnTo>
                      <a:lnTo>
                        <a:pt x="1768" y="4756"/>
                      </a:lnTo>
                      <a:lnTo>
                        <a:pt x="1773" y="4761"/>
                      </a:lnTo>
                      <a:lnTo>
                        <a:pt x="1777" y="4765"/>
                      </a:lnTo>
                      <a:lnTo>
                        <a:pt x="1782" y="4765"/>
                      </a:lnTo>
                      <a:lnTo>
                        <a:pt x="1787" y="4763"/>
                      </a:lnTo>
                      <a:lnTo>
                        <a:pt x="1791" y="4760"/>
                      </a:lnTo>
                      <a:lnTo>
                        <a:pt x="1796" y="4758"/>
                      </a:lnTo>
                      <a:lnTo>
                        <a:pt x="1800" y="4758"/>
                      </a:lnTo>
                      <a:lnTo>
                        <a:pt x="1805" y="4762"/>
                      </a:lnTo>
                      <a:lnTo>
                        <a:pt x="1810" y="4767"/>
                      </a:lnTo>
                      <a:lnTo>
                        <a:pt x="1814" y="4772"/>
                      </a:lnTo>
                      <a:lnTo>
                        <a:pt x="1819" y="4776"/>
                      </a:lnTo>
                      <a:lnTo>
                        <a:pt x="1823" y="4777"/>
                      </a:lnTo>
                      <a:lnTo>
                        <a:pt x="1828" y="4775"/>
                      </a:lnTo>
                      <a:lnTo>
                        <a:pt x="1833" y="4773"/>
                      </a:lnTo>
                      <a:lnTo>
                        <a:pt x="1837" y="4773"/>
                      </a:lnTo>
                      <a:lnTo>
                        <a:pt x="1842" y="4777"/>
                      </a:lnTo>
                      <a:lnTo>
                        <a:pt x="1846" y="4783"/>
                      </a:lnTo>
                      <a:lnTo>
                        <a:pt x="1851" y="4790"/>
                      </a:lnTo>
                      <a:lnTo>
                        <a:pt x="1855" y="4795"/>
                      </a:lnTo>
                      <a:lnTo>
                        <a:pt x="1860" y="4796"/>
                      </a:lnTo>
                      <a:lnTo>
                        <a:pt x="1865" y="4795"/>
                      </a:lnTo>
                      <a:lnTo>
                        <a:pt x="1869" y="4795"/>
                      </a:lnTo>
                      <a:lnTo>
                        <a:pt x="1874" y="4797"/>
                      </a:lnTo>
                      <a:lnTo>
                        <a:pt x="1878" y="4803"/>
                      </a:lnTo>
                      <a:lnTo>
                        <a:pt x="1883" y="4810"/>
                      </a:lnTo>
                      <a:lnTo>
                        <a:pt x="1888" y="4817"/>
                      </a:lnTo>
                      <a:lnTo>
                        <a:pt x="1892" y="4823"/>
                      </a:lnTo>
                      <a:lnTo>
                        <a:pt x="1897" y="4828"/>
                      </a:lnTo>
                      <a:lnTo>
                        <a:pt x="1901" y="4831"/>
                      </a:lnTo>
                      <a:lnTo>
                        <a:pt x="1906" y="4833"/>
                      </a:lnTo>
                      <a:lnTo>
                        <a:pt x="1910" y="4836"/>
                      </a:lnTo>
                      <a:lnTo>
                        <a:pt x="1915" y="4843"/>
                      </a:lnTo>
                      <a:lnTo>
                        <a:pt x="1920" y="4852"/>
                      </a:lnTo>
                      <a:lnTo>
                        <a:pt x="1924" y="4864"/>
                      </a:lnTo>
                      <a:lnTo>
                        <a:pt x="1929" y="4874"/>
                      </a:lnTo>
                      <a:lnTo>
                        <a:pt x="1933" y="4880"/>
                      </a:lnTo>
                      <a:lnTo>
                        <a:pt x="1938" y="4883"/>
                      </a:lnTo>
                      <a:lnTo>
                        <a:pt x="1943" y="4886"/>
                      </a:lnTo>
                      <a:lnTo>
                        <a:pt x="1947" y="4892"/>
                      </a:lnTo>
                      <a:lnTo>
                        <a:pt x="1952" y="4901"/>
                      </a:lnTo>
                      <a:lnTo>
                        <a:pt x="1956" y="4912"/>
                      </a:lnTo>
                      <a:lnTo>
                        <a:pt x="1961" y="4925"/>
                      </a:lnTo>
                      <a:lnTo>
                        <a:pt x="1966" y="4935"/>
                      </a:lnTo>
                      <a:lnTo>
                        <a:pt x="1970" y="4941"/>
                      </a:lnTo>
                      <a:lnTo>
                        <a:pt x="1975" y="4945"/>
                      </a:lnTo>
                      <a:lnTo>
                        <a:pt x="1979" y="4951"/>
                      </a:lnTo>
                      <a:lnTo>
                        <a:pt x="1984" y="4959"/>
                      </a:lnTo>
                      <a:lnTo>
                        <a:pt x="1988" y="4968"/>
                      </a:lnTo>
                      <a:lnTo>
                        <a:pt x="1993" y="4979"/>
                      </a:lnTo>
                      <a:lnTo>
                        <a:pt x="1998" y="4991"/>
                      </a:lnTo>
                      <a:lnTo>
                        <a:pt x="2002" y="5002"/>
                      </a:lnTo>
                      <a:lnTo>
                        <a:pt x="2007" y="5009"/>
                      </a:lnTo>
                      <a:lnTo>
                        <a:pt x="2011" y="5014"/>
                      </a:lnTo>
                      <a:lnTo>
                        <a:pt x="2016" y="5021"/>
                      </a:lnTo>
                      <a:lnTo>
                        <a:pt x="2021" y="5029"/>
                      </a:lnTo>
                      <a:lnTo>
                        <a:pt x="2025" y="5036"/>
                      </a:lnTo>
                      <a:lnTo>
                        <a:pt x="2030" y="5044"/>
                      </a:lnTo>
                      <a:lnTo>
                        <a:pt x="2034" y="5055"/>
                      </a:lnTo>
                      <a:lnTo>
                        <a:pt x="2039" y="5067"/>
                      </a:lnTo>
                      <a:lnTo>
                        <a:pt x="2044" y="5075"/>
                      </a:lnTo>
                      <a:lnTo>
                        <a:pt x="2048" y="5078"/>
                      </a:lnTo>
                      <a:lnTo>
                        <a:pt x="2053" y="5079"/>
                      </a:lnTo>
                      <a:lnTo>
                        <a:pt x="2057" y="5083"/>
                      </a:lnTo>
                      <a:lnTo>
                        <a:pt x="2062" y="5090"/>
                      </a:lnTo>
                      <a:lnTo>
                        <a:pt x="2066" y="5097"/>
                      </a:lnTo>
                      <a:lnTo>
                        <a:pt x="2071" y="5102"/>
                      </a:lnTo>
                      <a:lnTo>
                        <a:pt x="2076" y="5108"/>
                      </a:lnTo>
                      <a:lnTo>
                        <a:pt x="2080" y="5113"/>
                      </a:lnTo>
                      <a:lnTo>
                        <a:pt x="2085" y="5116"/>
                      </a:lnTo>
                      <a:lnTo>
                        <a:pt x="2089" y="5117"/>
                      </a:lnTo>
                      <a:lnTo>
                        <a:pt x="2094" y="5118"/>
                      </a:lnTo>
                      <a:lnTo>
                        <a:pt x="2099" y="5120"/>
                      </a:lnTo>
                      <a:lnTo>
                        <a:pt x="2103" y="5123"/>
                      </a:lnTo>
                      <a:lnTo>
                        <a:pt x="2108" y="5129"/>
                      </a:lnTo>
                      <a:lnTo>
                        <a:pt x="2112" y="5136"/>
                      </a:lnTo>
                      <a:lnTo>
                        <a:pt x="2117" y="5140"/>
                      </a:lnTo>
                      <a:lnTo>
                        <a:pt x="2121" y="5139"/>
                      </a:lnTo>
                      <a:lnTo>
                        <a:pt x="2126" y="5135"/>
                      </a:lnTo>
                      <a:lnTo>
                        <a:pt x="2131" y="5134"/>
                      </a:lnTo>
                      <a:lnTo>
                        <a:pt x="2135" y="5134"/>
                      </a:lnTo>
                      <a:lnTo>
                        <a:pt x="2140" y="5133"/>
                      </a:lnTo>
                      <a:lnTo>
                        <a:pt x="2144" y="5132"/>
                      </a:lnTo>
                      <a:lnTo>
                        <a:pt x="2149" y="5133"/>
                      </a:lnTo>
                      <a:lnTo>
                        <a:pt x="2154" y="5135"/>
                      </a:lnTo>
                      <a:lnTo>
                        <a:pt x="2158" y="5133"/>
                      </a:lnTo>
                      <a:lnTo>
                        <a:pt x="2163" y="5128"/>
                      </a:lnTo>
                      <a:lnTo>
                        <a:pt x="2167" y="5120"/>
                      </a:lnTo>
                      <a:lnTo>
                        <a:pt x="2172" y="5116"/>
                      </a:lnTo>
                      <a:lnTo>
                        <a:pt x="2177" y="5116"/>
                      </a:lnTo>
                      <a:lnTo>
                        <a:pt x="2181" y="5116"/>
                      </a:lnTo>
                      <a:lnTo>
                        <a:pt x="2186" y="5116"/>
                      </a:lnTo>
                      <a:lnTo>
                        <a:pt x="2190" y="5115"/>
                      </a:lnTo>
                      <a:lnTo>
                        <a:pt x="2195" y="5114"/>
                      </a:lnTo>
                      <a:lnTo>
                        <a:pt x="2199" y="5109"/>
                      </a:lnTo>
                      <a:lnTo>
                        <a:pt x="2204" y="5100"/>
                      </a:lnTo>
                      <a:lnTo>
                        <a:pt x="2209" y="5094"/>
                      </a:lnTo>
                      <a:lnTo>
                        <a:pt x="2213" y="5093"/>
                      </a:lnTo>
                      <a:lnTo>
                        <a:pt x="2218" y="5092"/>
                      </a:lnTo>
                      <a:lnTo>
                        <a:pt x="2222" y="5090"/>
                      </a:lnTo>
                      <a:lnTo>
                        <a:pt x="2227" y="5088"/>
                      </a:lnTo>
                      <a:lnTo>
                        <a:pt x="2232" y="5084"/>
                      </a:lnTo>
                      <a:lnTo>
                        <a:pt x="2236" y="5076"/>
                      </a:lnTo>
                      <a:lnTo>
                        <a:pt x="2241" y="5067"/>
                      </a:lnTo>
                      <a:lnTo>
                        <a:pt x="2245" y="5063"/>
                      </a:lnTo>
                      <a:lnTo>
                        <a:pt x="2250" y="5060"/>
                      </a:lnTo>
                      <a:lnTo>
                        <a:pt x="2255" y="5057"/>
                      </a:lnTo>
                      <a:lnTo>
                        <a:pt x="2259" y="5053"/>
                      </a:lnTo>
                      <a:lnTo>
                        <a:pt x="2264" y="5049"/>
                      </a:lnTo>
                      <a:lnTo>
                        <a:pt x="2268" y="5045"/>
                      </a:lnTo>
                      <a:lnTo>
                        <a:pt x="2273" y="5038"/>
                      </a:lnTo>
                      <a:lnTo>
                        <a:pt x="2277" y="5030"/>
                      </a:lnTo>
                      <a:lnTo>
                        <a:pt x="2282" y="5024"/>
                      </a:lnTo>
                      <a:lnTo>
                        <a:pt x="2287" y="5019"/>
                      </a:lnTo>
                      <a:lnTo>
                        <a:pt x="2291" y="5015"/>
                      </a:lnTo>
                      <a:lnTo>
                        <a:pt x="2296" y="5009"/>
                      </a:lnTo>
                      <a:lnTo>
                        <a:pt x="2300" y="5004"/>
                      </a:lnTo>
                      <a:lnTo>
                        <a:pt x="2305" y="4997"/>
                      </a:lnTo>
                      <a:lnTo>
                        <a:pt x="2310" y="4989"/>
                      </a:lnTo>
                      <a:lnTo>
                        <a:pt x="2314" y="4978"/>
                      </a:lnTo>
                      <a:lnTo>
                        <a:pt x="2319" y="4968"/>
                      </a:lnTo>
                      <a:lnTo>
                        <a:pt x="2323" y="4961"/>
                      </a:lnTo>
                      <a:lnTo>
                        <a:pt x="2328" y="4955"/>
                      </a:lnTo>
                      <a:lnTo>
                        <a:pt x="2332" y="4950"/>
                      </a:lnTo>
                      <a:lnTo>
                        <a:pt x="2337" y="4944"/>
                      </a:lnTo>
                      <a:lnTo>
                        <a:pt x="2342" y="4937"/>
                      </a:lnTo>
                      <a:lnTo>
                        <a:pt x="2346" y="4927"/>
                      </a:lnTo>
                      <a:lnTo>
                        <a:pt x="2351" y="4916"/>
                      </a:lnTo>
                      <a:lnTo>
                        <a:pt x="2355" y="4903"/>
                      </a:lnTo>
                      <a:lnTo>
                        <a:pt x="2360" y="4892"/>
                      </a:lnTo>
                      <a:lnTo>
                        <a:pt x="2365" y="4883"/>
                      </a:lnTo>
                      <a:lnTo>
                        <a:pt x="2369" y="4875"/>
                      </a:lnTo>
                      <a:lnTo>
                        <a:pt x="2374" y="4867"/>
                      </a:lnTo>
                      <a:lnTo>
                        <a:pt x="2378" y="4860"/>
                      </a:lnTo>
                      <a:lnTo>
                        <a:pt x="2383" y="4854"/>
                      </a:lnTo>
                      <a:lnTo>
                        <a:pt x="2388" y="4844"/>
                      </a:lnTo>
                      <a:lnTo>
                        <a:pt x="2392" y="4830"/>
                      </a:lnTo>
                      <a:lnTo>
                        <a:pt x="2397" y="4814"/>
                      </a:lnTo>
                      <a:lnTo>
                        <a:pt x="2401" y="4803"/>
                      </a:lnTo>
                      <a:lnTo>
                        <a:pt x="2406" y="4795"/>
                      </a:lnTo>
                      <a:lnTo>
                        <a:pt x="2410" y="4789"/>
                      </a:lnTo>
                      <a:lnTo>
                        <a:pt x="2415" y="4783"/>
                      </a:lnTo>
                      <a:lnTo>
                        <a:pt x="2420" y="4773"/>
                      </a:lnTo>
                      <a:lnTo>
                        <a:pt x="2424" y="4761"/>
                      </a:lnTo>
                      <a:lnTo>
                        <a:pt x="2429" y="4747"/>
                      </a:lnTo>
                      <a:lnTo>
                        <a:pt x="2433" y="4734"/>
                      </a:lnTo>
                      <a:lnTo>
                        <a:pt x="2438" y="4722"/>
                      </a:lnTo>
                      <a:lnTo>
                        <a:pt x="2443" y="4714"/>
                      </a:lnTo>
                      <a:lnTo>
                        <a:pt x="2447" y="4706"/>
                      </a:lnTo>
                      <a:lnTo>
                        <a:pt x="2452" y="4698"/>
                      </a:lnTo>
                      <a:lnTo>
                        <a:pt x="2456" y="4689"/>
                      </a:lnTo>
                      <a:lnTo>
                        <a:pt x="2461" y="4679"/>
                      </a:lnTo>
                      <a:lnTo>
                        <a:pt x="2466" y="4666"/>
                      </a:lnTo>
                      <a:lnTo>
                        <a:pt x="2470" y="4652"/>
                      </a:lnTo>
                      <a:lnTo>
                        <a:pt x="2475" y="4641"/>
                      </a:lnTo>
                      <a:lnTo>
                        <a:pt x="2479" y="4632"/>
                      </a:lnTo>
                      <a:lnTo>
                        <a:pt x="2484" y="4624"/>
                      </a:lnTo>
                      <a:lnTo>
                        <a:pt x="2488" y="4617"/>
                      </a:lnTo>
                      <a:lnTo>
                        <a:pt x="2493" y="4610"/>
                      </a:lnTo>
                      <a:lnTo>
                        <a:pt x="2498" y="4601"/>
                      </a:lnTo>
                      <a:lnTo>
                        <a:pt x="2502" y="4590"/>
                      </a:lnTo>
                      <a:lnTo>
                        <a:pt x="2507" y="4580"/>
                      </a:lnTo>
                      <a:lnTo>
                        <a:pt x="2511" y="4570"/>
                      </a:lnTo>
                      <a:lnTo>
                        <a:pt x="2516" y="4558"/>
                      </a:lnTo>
                      <a:lnTo>
                        <a:pt x="2521" y="4549"/>
                      </a:lnTo>
                      <a:lnTo>
                        <a:pt x="2525" y="4542"/>
                      </a:lnTo>
                      <a:lnTo>
                        <a:pt x="2530" y="4534"/>
                      </a:lnTo>
                      <a:lnTo>
                        <a:pt x="2534" y="4522"/>
                      </a:lnTo>
                      <a:lnTo>
                        <a:pt x="2539" y="4510"/>
                      </a:lnTo>
                      <a:lnTo>
                        <a:pt x="2543" y="4496"/>
                      </a:lnTo>
                      <a:lnTo>
                        <a:pt x="2548" y="4482"/>
                      </a:lnTo>
                      <a:lnTo>
                        <a:pt x="2553" y="4468"/>
                      </a:lnTo>
                      <a:lnTo>
                        <a:pt x="2557" y="4454"/>
                      </a:lnTo>
                      <a:lnTo>
                        <a:pt x="2562" y="4440"/>
                      </a:lnTo>
                      <a:lnTo>
                        <a:pt x="2566" y="4426"/>
                      </a:lnTo>
                      <a:lnTo>
                        <a:pt x="2571" y="4411"/>
                      </a:lnTo>
                      <a:lnTo>
                        <a:pt x="2576" y="4395"/>
                      </a:lnTo>
                      <a:lnTo>
                        <a:pt x="2580" y="4380"/>
                      </a:lnTo>
                      <a:lnTo>
                        <a:pt x="2585" y="4365"/>
                      </a:lnTo>
                      <a:lnTo>
                        <a:pt x="2589" y="4352"/>
                      </a:lnTo>
                      <a:lnTo>
                        <a:pt x="2594" y="4341"/>
                      </a:lnTo>
                      <a:lnTo>
                        <a:pt x="2599" y="4328"/>
                      </a:lnTo>
                      <a:lnTo>
                        <a:pt x="2603" y="4314"/>
                      </a:lnTo>
                      <a:lnTo>
                        <a:pt x="2608" y="4302"/>
                      </a:lnTo>
                      <a:lnTo>
                        <a:pt x="2612" y="4289"/>
                      </a:lnTo>
                      <a:lnTo>
                        <a:pt x="2617" y="4275"/>
                      </a:lnTo>
                      <a:lnTo>
                        <a:pt x="2621" y="4261"/>
                      </a:lnTo>
                      <a:lnTo>
                        <a:pt x="2626" y="4249"/>
                      </a:lnTo>
                      <a:lnTo>
                        <a:pt x="2631" y="4237"/>
                      </a:lnTo>
                      <a:lnTo>
                        <a:pt x="2635" y="4225"/>
                      </a:lnTo>
                      <a:lnTo>
                        <a:pt x="2640" y="4213"/>
                      </a:lnTo>
                      <a:lnTo>
                        <a:pt x="2644" y="4200"/>
                      </a:lnTo>
                      <a:lnTo>
                        <a:pt x="2649" y="4188"/>
                      </a:lnTo>
                      <a:lnTo>
                        <a:pt x="2654" y="4176"/>
                      </a:lnTo>
                      <a:lnTo>
                        <a:pt x="2658" y="4162"/>
                      </a:lnTo>
                      <a:lnTo>
                        <a:pt x="2663" y="4150"/>
                      </a:lnTo>
                      <a:lnTo>
                        <a:pt x="2667" y="4139"/>
                      </a:lnTo>
                      <a:lnTo>
                        <a:pt x="2672" y="4128"/>
                      </a:lnTo>
                      <a:lnTo>
                        <a:pt x="2676" y="4118"/>
                      </a:lnTo>
                      <a:lnTo>
                        <a:pt x="2681" y="4108"/>
                      </a:lnTo>
                      <a:lnTo>
                        <a:pt x="2686" y="4095"/>
                      </a:lnTo>
                      <a:lnTo>
                        <a:pt x="2690" y="4081"/>
                      </a:lnTo>
                      <a:lnTo>
                        <a:pt x="2695" y="4067"/>
                      </a:lnTo>
                      <a:lnTo>
                        <a:pt x="2699" y="4053"/>
                      </a:lnTo>
                      <a:lnTo>
                        <a:pt x="2704" y="4040"/>
                      </a:lnTo>
                      <a:lnTo>
                        <a:pt x="2709" y="4028"/>
                      </a:lnTo>
                      <a:lnTo>
                        <a:pt x="2713" y="4014"/>
                      </a:lnTo>
                      <a:lnTo>
                        <a:pt x="2718" y="4002"/>
                      </a:lnTo>
                      <a:lnTo>
                        <a:pt x="2722" y="3991"/>
                      </a:lnTo>
                      <a:lnTo>
                        <a:pt x="2727" y="3980"/>
                      </a:lnTo>
                      <a:lnTo>
                        <a:pt x="2732" y="3969"/>
                      </a:lnTo>
                      <a:lnTo>
                        <a:pt x="2736" y="3956"/>
                      </a:lnTo>
                      <a:lnTo>
                        <a:pt x="2741" y="3941"/>
                      </a:lnTo>
                      <a:lnTo>
                        <a:pt x="2745" y="3928"/>
                      </a:lnTo>
                      <a:lnTo>
                        <a:pt x="2750" y="3917"/>
                      </a:lnTo>
                      <a:lnTo>
                        <a:pt x="2754" y="3907"/>
                      </a:lnTo>
                      <a:lnTo>
                        <a:pt x="2759" y="3898"/>
                      </a:lnTo>
                      <a:lnTo>
                        <a:pt x="2764" y="3886"/>
                      </a:lnTo>
                      <a:lnTo>
                        <a:pt x="2768" y="3870"/>
                      </a:lnTo>
                      <a:lnTo>
                        <a:pt x="2773" y="3854"/>
                      </a:lnTo>
                      <a:lnTo>
                        <a:pt x="2777" y="3839"/>
                      </a:lnTo>
                      <a:lnTo>
                        <a:pt x="2782" y="3826"/>
                      </a:lnTo>
                      <a:lnTo>
                        <a:pt x="2787" y="3815"/>
                      </a:lnTo>
                      <a:lnTo>
                        <a:pt x="2791" y="3805"/>
                      </a:lnTo>
                      <a:lnTo>
                        <a:pt x="2796" y="3794"/>
                      </a:lnTo>
                      <a:lnTo>
                        <a:pt x="2800" y="3781"/>
                      </a:lnTo>
                      <a:lnTo>
                        <a:pt x="2805" y="3765"/>
                      </a:lnTo>
                      <a:lnTo>
                        <a:pt x="2810" y="3747"/>
                      </a:lnTo>
                      <a:lnTo>
                        <a:pt x="2814" y="3732"/>
                      </a:lnTo>
                      <a:lnTo>
                        <a:pt x="2819" y="3720"/>
                      </a:lnTo>
                      <a:lnTo>
                        <a:pt x="2823" y="3707"/>
                      </a:lnTo>
                      <a:lnTo>
                        <a:pt x="2828" y="3695"/>
                      </a:lnTo>
                      <a:lnTo>
                        <a:pt x="2832" y="3685"/>
                      </a:lnTo>
                      <a:lnTo>
                        <a:pt x="2837" y="3674"/>
                      </a:lnTo>
                      <a:lnTo>
                        <a:pt x="2842" y="3659"/>
                      </a:lnTo>
                      <a:lnTo>
                        <a:pt x="2846" y="3644"/>
                      </a:lnTo>
                      <a:lnTo>
                        <a:pt x="2851" y="3631"/>
                      </a:lnTo>
                      <a:lnTo>
                        <a:pt x="2855" y="3622"/>
                      </a:lnTo>
                      <a:lnTo>
                        <a:pt x="2860" y="3613"/>
                      </a:lnTo>
                      <a:lnTo>
                        <a:pt x="2865" y="3603"/>
                      </a:lnTo>
                      <a:lnTo>
                        <a:pt x="2869" y="3591"/>
                      </a:lnTo>
                      <a:lnTo>
                        <a:pt x="2874" y="3580"/>
                      </a:lnTo>
                      <a:lnTo>
                        <a:pt x="2878" y="3569"/>
                      </a:lnTo>
                      <a:lnTo>
                        <a:pt x="2883" y="3558"/>
                      </a:lnTo>
                      <a:lnTo>
                        <a:pt x="2887" y="3547"/>
                      </a:lnTo>
                      <a:lnTo>
                        <a:pt x="2892" y="3538"/>
                      </a:lnTo>
                      <a:lnTo>
                        <a:pt x="2897" y="3528"/>
                      </a:lnTo>
                      <a:lnTo>
                        <a:pt x="2901" y="3514"/>
                      </a:lnTo>
                      <a:lnTo>
                        <a:pt x="2906" y="3499"/>
                      </a:lnTo>
                      <a:lnTo>
                        <a:pt x="2910" y="3487"/>
                      </a:lnTo>
                      <a:lnTo>
                        <a:pt x="2915" y="3477"/>
                      </a:lnTo>
                      <a:lnTo>
                        <a:pt x="2920" y="3466"/>
                      </a:lnTo>
                      <a:lnTo>
                        <a:pt x="2924" y="3455"/>
                      </a:lnTo>
                      <a:lnTo>
                        <a:pt x="2929" y="3443"/>
                      </a:lnTo>
                      <a:lnTo>
                        <a:pt x="2933" y="3431"/>
                      </a:lnTo>
                      <a:lnTo>
                        <a:pt x="2938" y="3420"/>
                      </a:lnTo>
                      <a:lnTo>
                        <a:pt x="2943" y="3411"/>
                      </a:lnTo>
                      <a:lnTo>
                        <a:pt x="2947" y="3401"/>
                      </a:lnTo>
                      <a:lnTo>
                        <a:pt x="2952" y="3388"/>
                      </a:lnTo>
                      <a:lnTo>
                        <a:pt x="2956" y="3374"/>
                      </a:lnTo>
                      <a:lnTo>
                        <a:pt x="2961" y="3361"/>
                      </a:lnTo>
                      <a:lnTo>
                        <a:pt x="2965" y="3351"/>
                      </a:lnTo>
                      <a:lnTo>
                        <a:pt x="2970" y="3342"/>
                      </a:lnTo>
                      <a:lnTo>
                        <a:pt x="2975" y="3334"/>
                      </a:lnTo>
                      <a:lnTo>
                        <a:pt x="2979" y="3326"/>
                      </a:lnTo>
                      <a:lnTo>
                        <a:pt x="2984" y="3318"/>
                      </a:lnTo>
                      <a:lnTo>
                        <a:pt x="2988" y="3310"/>
                      </a:lnTo>
                      <a:lnTo>
                        <a:pt x="2993" y="3301"/>
                      </a:lnTo>
                      <a:lnTo>
                        <a:pt x="2998" y="3290"/>
                      </a:lnTo>
                      <a:lnTo>
                        <a:pt x="3002" y="3277"/>
                      </a:lnTo>
                      <a:lnTo>
                        <a:pt x="3007" y="3264"/>
                      </a:lnTo>
                      <a:lnTo>
                        <a:pt x="3011" y="3249"/>
                      </a:lnTo>
                      <a:lnTo>
                        <a:pt x="3016" y="3232"/>
                      </a:lnTo>
                      <a:lnTo>
                        <a:pt x="3021" y="3214"/>
                      </a:lnTo>
                      <a:lnTo>
                        <a:pt x="3025" y="3198"/>
                      </a:lnTo>
                      <a:lnTo>
                        <a:pt x="3030" y="3182"/>
                      </a:lnTo>
                      <a:lnTo>
                        <a:pt x="3034" y="3164"/>
                      </a:lnTo>
                      <a:lnTo>
                        <a:pt x="3039" y="3147"/>
                      </a:lnTo>
                      <a:lnTo>
                        <a:pt x="3043" y="3134"/>
                      </a:lnTo>
                      <a:lnTo>
                        <a:pt x="3048" y="3120"/>
                      </a:lnTo>
                      <a:lnTo>
                        <a:pt x="3053" y="3103"/>
                      </a:lnTo>
                      <a:lnTo>
                        <a:pt x="3057" y="3086"/>
                      </a:lnTo>
                      <a:lnTo>
                        <a:pt x="3062" y="3071"/>
                      </a:lnTo>
                      <a:lnTo>
                        <a:pt x="3066" y="3056"/>
                      </a:lnTo>
                      <a:lnTo>
                        <a:pt x="3071" y="3041"/>
                      </a:lnTo>
                      <a:lnTo>
                        <a:pt x="3076" y="3027"/>
                      </a:lnTo>
                      <a:lnTo>
                        <a:pt x="3080" y="3012"/>
                      </a:lnTo>
                      <a:lnTo>
                        <a:pt x="3085" y="2998"/>
                      </a:lnTo>
                      <a:lnTo>
                        <a:pt x="3089" y="2984"/>
                      </a:lnTo>
                      <a:lnTo>
                        <a:pt x="3094" y="2970"/>
                      </a:lnTo>
                      <a:lnTo>
                        <a:pt x="3098" y="2958"/>
                      </a:lnTo>
                      <a:lnTo>
                        <a:pt x="3103" y="2942"/>
                      </a:lnTo>
                      <a:lnTo>
                        <a:pt x="3108" y="2924"/>
                      </a:lnTo>
                      <a:lnTo>
                        <a:pt x="3112" y="2907"/>
                      </a:lnTo>
                      <a:lnTo>
                        <a:pt x="3117" y="2893"/>
                      </a:lnTo>
                      <a:lnTo>
                        <a:pt x="3121" y="2879"/>
                      </a:lnTo>
                      <a:lnTo>
                        <a:pt x="3126" y="2865"/>
                      </a:lnTo>
                      <a:lnTo>
                        <a:pt x="3131" y="2850"/>
                      </a:lnTo>
                      <a:lnTo>
                        <a:pt x="3135" y="2835"/>
                      </a:lnTo>
                      <a:lnTo>
                        <a:pt x="3140" y="2820"/>
                      </a:lnTo>
                      <a:lnTo>
                        <a:pt x="3144" y="2805"/>
                      </a:lnTo>
                      <a:lnTo>
                        <a:pt x="3149" y="2789"/>
                      </a:lnTo>
                      <a:lnTo>
                        <a:pt x="3154" y="2773"/>
                      </a:lnTo>
                      <a:lnTo>
                        <a:pt x="3158" y="2756"/>
                      </a:lnTo>
                      <a:lnTo>
                        <a:pt x="3163" y="2740"/>
                      </a:lnTo>
                      <a:lnTo>
                        <a:pt x="3167" y="2725"/>
                      </a:lnTo>
                      <a:lnTo>
                        <a:pt x="3172" y="2711"/>
                      </a:lnTo>
                      <a:lnTo>
                        <a:pt x="3176" y="2694"/>
                      </a:lnTo>
                      <a:lnTo>
                        <a:pt x="3181" y="2676"/>
                      </a:lnTo>
                      <a:lnTo>
                        <a:pt x="3186" y="2661"/>
                      </a:lnTo>
                      <a:lnTo>
                        <a:pt x="3190" y="2649"/>
                      </a:lnTo>
                      <a:lnTo>
                        <a:pt x="3195" y="2635"/>
                      </a:lnTo>
                      <a:lnTo>
                        <a:pt x="3199" y="2618"/>
                      </a:lnTo>
                      <a:lnTo>
                        <a:pt x="3204" y="2601"/>
                      </a:lnTo>
                      <a:lnTo>
                        <a:pt x="3209" y="2585"/>
                      </a:lnTo>
                      <a:lnTo>
                        <a:pt x="3213" y="2567"/>
                      </a:lnTo>
                      <a:lnTo>
                        <a:pt x="3218" y="2548"/>
                      </a:lnTo>
                      <a:lnTo>
                        <a:pt x="3222" y="2533"/>
                      </a:lnTo>
                      <a:lnTo>
                        <a:pt x="3227" y="2520"/>
                      </a:lnTo>
                      <a:lnTo>
                        <a:pt x="3232" y="2506"/>
                      </a:lnTo>
                      <a:lnTo>
                        <a:pt x="3236" y="2490"/>
                      </a:lnTo>
                      <a:lnTo>
                        <a:pt x="3241" y="2474"/>
                      </a:lnTo>
                      <a:lnTo>
                        <a:pt x="3245" y="2457"/>
                      </a:lnTo>
                      <a:lnTo>
                        <a:pt x="3250" y="2439"/>
                      </a:lnTo>
                      <a:lnTo>
                        <a:pt x="3254" y="2421"/>
                      </a:lnTo>
                      <a:lnTo>
                        <a:pt x="3259" y="2405"/>
                      </a:lnTo>
                      <a:lnTo>
                        <a:pt x="3264" y="2392"/>
                      </a:lnTo>
                      <a:lnTo>
                        <a:pt x="3268" y="2381"/>
                      </a:lnTo>
                      <a:lnTo>
                        <a:pt x="3273" y="2368"/>
                      </a:lnTo>
                      <a:lnTo>
                        <a:pt x="3277" y="2352"/>
                      </a:lnTo>
                      <a:lnTo>
                        <a:pt x="3282" y="2335"/>
                      </a:lnTo>
                      <a:lnTo>
                        <a:pt x="3287" y="2319"/>
                      </a:lnTo>
                      <a:lnTo>
                        <a:pt x="3291" y="2302"/>
                      </a:lnTo>
                      <a:lnTo>
                        <a:pt x="3296" y="2284"/>
                      </a:lnTo>
                      <a:lnTo>
                        <a:pt x="3300" y="2265"/>
                      </a:lnTo>
                      <a:lnTo>
                        <a:pt x="3305" y="2249"/>
                      </a:lnTo>
                      <a:lnTo>
                        <a:pt x="3309" y="2234"/>
                      </a:lnTo>
                      <a:lnTo>
                        <a:pt x="3314" y="2220"/>
                      </a:lnTo>
                      <a:lnTo>
                        <a:pt x="3319" y="2207"/>
                      </a:lnTo>
                      <a:lnTo>
                        <a:pt x="3323" y="2192"/>
                      </a:lnTo>
                      <a:lnTo>
                        <a:pt x="3328" y="2177"/>
                      </a:lnTo>
                      <a:lnTo>
                        <a:pt x="3332" y="2161"/>
                      </a:lnTo>
                      <a:lnTo>
                        <a:pt x="3337" y="2144"/>
                      </a:lnTo>
                      <a:lnTo>
                        <a:pt x="3342" y="2131"/>
                      </a:lnTo>
                      <a:lnTo>
                        <a:pt x="3346" y="2120"/>
                      </a:lnTo>
                      <a:lnTo>
                        <a:pt x="3351" y="2107"/>
                      </a:lnTo>
                      <a:lnTo>
                        <a:pt x="3355" y="2092"/>
                      </a:lnTo>
                      <a:lnTo>
                        <a:pt x="3360" y="2078"/>
                      </a:lnTo>
                      <a:lnTo>
                        <a:pt x="3365" y="2062"/>
                      </a:lnTo>
                      <a:lnTo>
                        <a:pt x="3369" y="2046"/>
                      </a:lnTo>
                      <a:lnTo>
                        <a:pt x="3374" y="2030"/>
                      </a:lnTo>
                      <a:lnTo>
                        <a:pt x="3378" y="2015"/>
                      </a:lnTo>
                      <a:lnTo>
                        <a:pt x="3383" y="2002"/>
                      </a:lnTo>
                      <a:lnTo>
                        <a:pt x="3387" y="1989"/>
                      </a:lnTo>
                      <a:lnTo>
                        <a:pt x="3392" y="1975"/>
                      </a:lnTo>
                      <a:lnTo>
                        <a:pt x="3397" y="1959"/>
                      </a:lnTo>
                      <a:lnTo>
                        <a:pt x="3401" y="1942"/>
                      </a:lnTo>
                      <a:lnTo>
                        <a:pt x="3406" y="1928"/>
                      </a:lnTo>
                      <a:lnTo>
                        <a:pt x="3410" y="1915"/>
                      </a:lnTo>
                      <a:lnTo>
                        <a:pt x="3415" y="1903"/>
                      </a:lnTo>
                      <a:lnTo>
                        <a:pt x="3420" y="1891"/>
                      </a:lnTo>
                      <a:lnTo>
                        <a:pt x="3424" y="1878"/>
                      </a:lnTo>
                      <a:lnTo>
                        <a:pt x="3429" y="1864"/>
                      </a:lnTo>
                      <a:lnTo>
                        <a:pt x="3433" y="1848"/>
                      </a:lnTo>
                      <a:lnTo>
                        <a:pt x="3438" y="1833"/>
                      </a:lnTo>
                      <a:lnTo>
                        <a:pt x="3443" y="1820"/>
                      </a:lnTo>
                      <a:lnTo>
                        <a:pt x="3447" y="1805"/>
                      </a:lnTo>
                      <a:lnTo>
                        <a:pt x="3452" y="1791"/>
                      </a:lnTo>
                      <a:lnTo>
                        <a:pt x="3456" y="1776"/>
                      </a:lnTo>
                      <a:lnTo>
                        <a:pt x="3461" y="1761"/>
                      </a:lnTo>
                      <a:lnTo>
                        <a:pt x="3465" y="1748"/>
                      </a:lnTo>
                      <a:lnTo>
                        <a:pt x="3470" y="1736"/>
                      </a:lnTo>
                      <a:lnTo>
                        <a:pt x="3475" y="1724"/>
                      </a:lnTo>
                      <a:lnTo>
                        <a:pt x="3479" y="1713"/>
                      </a:lnTo>
                      <a:lnTo>
                        <a:pt x="3484" y="1701"/>
                      </a:lnTo>
                      <a:lnTo>
                        <a:pt x="3488" y="1687"/>
                      </a:lnTo>
                      <a:lnTo>
                        <a:pt x="3493" y="1671"/>
                      </a:lnTo>
                      <a:lnTo>
                        <a:pt x="3498" y="1658"/>
                      </a:lnTo>
                      <a:lnTo>
                        <a:pt x="3502" y="1648"/>
                      </a:lnTo>
                      <a:lnTo>
                        <a:pt x="3507" y="1636"/>
                      </a:lnTo>
                      <a:lnTo>
                        <a:pt x="3511" y="1622"/>
                      </a:lnTo>
                      <a:lnTo>
                        <a:pt x="3516" y="1608"/>
                      </a:lnTo>
                      <a:lnTo>
                        <a:pt x="3520" y="1595"/>
                      </a:lnTo>
                      <a:lnTo>
                        <a:pt x="3525" y="1583"/>
                      </a:lnTo>
                      <a:lnTo>
                        <a:pt x="3530" y="1571"/>
                      </a:lnTo>
                      <a:lnTo>
                        <a:pt x="3534" y="1560"/>
                      </a:lnTo>
                      <a:lnTo>
                        <a:pt x="3539" y="1548"/>
                      </a:lnTo>
                      <a:lnTo>
                        <a:pt x="3543" y="1538"/>
                      </a:lnTo>
                      <a:lnTo>
                        <a:pt x="3548" y="1529"/>
                      </a:lnTo>
                      <a:lnTo>
                        <a:pt x="3553" y="1517"/>
                      </a:lnTo>
                      <a:lnTo>
                        <a:pt x="3557" y="1505"/>
                      </a:lnTo>
                      <a:lnTo>
                        <a:pt x="3562" y="1496"/>
                      </a:lnTo>
                      <a:lnTo>
                        <a:pt x="3566" y="1487"/>
                      </a:lnTo>
                      <a:lnTo>
                        <a:pt x="3571" y="1478"/>
                      </a:lnTo>
                      <a:lnTo>
                        <a:pt x="3576" y="1468"/>
                      </a:lnTo>
                      <a:lnTo>
                        <a:pt x="3580" y="1458"/>
                      </a:lnTo>
                      <a:lnTo>
                        <a:pt x="3585" y="1448"/>
                      </a:lnTo>
                      <a:lnTo>
                        <a:pt x="3589" y="1438"/>
                      </a:lnTo>
                      <a:lnTo>
                        <a:pt x="3594" y="1428"/>
                      </a:lnTo>
                      <a:lnTo>
                        <a:pt x="3598" y="1419"/>
                      </a:lnTo>
                      <a:lnTo>
                        <a:pt x="3603" y="1409"/>
                      </a:lnTo>
                      <a:lnTo>
                        <a:pt x="3608" y="1400"/>
                      </a:lnTo>
                      <a:lnTo>
                        <a:pt x="3612" y="1391"/>
                      </a:lnTo>
                      <a:lnTo>
                        <a:pt x="3617" y="1384"/>
                      </a:lnTo>
                      <a:lnTo>
                        <a:pt x="3621" y="1376"/>
                      </a:lnTo>
                      <a:lnTo>
                        <a:pt x="3626" y="1367"/>
                      </a:lnTo>
                      <a:lnTo>
                        <a:pt x="3631" y="1357"/>
                      </a:lnTo>
                      <a:lnTo>
                        <a:pt x="3635" y="1348"/>
                      </a:lnTo>
                      <a:lnTo>
                        <a:pt x="3640" y="1339"/>
                      </a:lnTo>
                      <a:lnTo>
                        <a:pt x="3644" y="1329"/>
                      </a:lnTo>
                      <a:lnTo>
                        <a:pt x="3649" y="1322"/>
                      </a:lnTo>
                      <a:lnTo>
                        <a:pt x="3653" y="1318"/>
                      </a:lnTo>
                      <a:lnTo>
                        <a:pt x="3658" y="1314"/>
                      </a:lnTo>
                      <a:lnTo>
                        <a:pt x="3663" y="1307"/>
                      </a:lnTo>
                      <a:lnTo>
                        <a:pt x="3667" y="1297"/>
                      </a:lnTo>
                      <a:lnTo>
                        <a:pt x="3672" y="1290"/>
                      </a:lnTo>
                      <a:lnTo>
                        <a:pt x="3676" y="1285"/>
                      </a:lnTo>
                      <a:lnTo>
                        <a:pt x="3681" y="1276"/>
                      </a:lnTo>
                      <a:lnTo>
                        <a:pt x="3686" y="1267"/>
                      </a:lnTo>
                      <a:lnTo>
                        <a:pt x="3690" y="1260"/>
                      </a:lnTo>
                      <a:lnTo>
                        <a:pt x="3695" y="1255"/>
                      </a:lnTo>
                      <a:lnTo>
                        <a:pt x="3699" y="1249"/>
                      </a:lnTo>
                      <a:lnTo>
                        <a:pt x="3704" y="1241"/>
                      </a:lnTo>
                      <a:lnTo>
                        <a:pt x="3709" y="1234"/>
                      </a:lnTo>
                      <a:lnTo>
                        <a:pt x="3713" y="1229"/>
                      </a:lnTo>
                      <a:lnTo>
                        <a:pt x="3718" y="1224"/>
                      </a:lnTo>
                      <a:lnTo>
                        <a:pt x="3722" y="1217"/>
                      </a:lnTo>
                      <a:lnTo>
                        <a:pt x="3727" y="1208"/>
                      </a:lnTo>
                      <a:lnTo>
                        <a:pt x="3731" y="1203"/>
                      </a:lnTo>
                      <a:lnTo>
                        <a:pt x="3736" y="1199"/>
                      </a:lnTo>
                      <a:lnTo>
                        <a:pt x="3741" y="1195"/>
                      </a:lnTo>
                      <a:lnTo>
                        <a:pt x="3745" y="1190"/>
                      </a:lnTo>
                      <a:lnTo>
                        <a:pt x="3750" y="1184"/>
                      </a:lnTo>
                      <a:lnTo>
                        <a:pt x="3754" y="1178"/>
                      </a:lnTo>
                      <a:lnTo>
                        <a:pt x="3759" y="1172"/>
                      </a:lnTo>
                      <a:lnTo>
                        <a:pt x="3764" y="1166"/>
                      </a:lnTo>
                      <a:lnTo>
                        <a:pt x="3768" y="1161"/>
                      </a:lnTo>
                      <a:lnTo>
                        <a:pt x="3773" y="1156"/>
                      </a:lnTo>
                      <a:lnTo>
                        <a:pt x="3777" y="1152"/>
                      </a:lnTo>
                      <a:lnTo>
                        <a:pt x="3782" y="1148"/>
                      </a:lnTo>
                      <a:lnTo>
                        <a:pt x="3787" y="1144"/>
                      </a:lnTo>
                      <a:lnTo>
                        <a:pt x="3791" y="1138"/>
                      </a:lnTo>
                      <a:lnTo>
                        <a:pt x="3796" y="1133"/>
                      </a:lnTo>
                      <a:lnTo>
                        <a:pt x="3800" y="1128"/>
                      </a:lnTo>
                      <a:lnTo>
                        <a:pt x="3805" y="1123"/>
                      </a:lnTo>
                      <a:lnTo>
                        <a:pt x="3809" y="1119"/>
                      </a:lnTo>
                      <a:lnTo>
                        <a:pt x="3814" y="1115"/>
                      </a:lnTo>
                      <a:lnTo>
                        <a:pt x="3819" y="1111"/>
                      </a:lnTo>
                      <a:lnTo>
                        <a:pt x="3823" y="1107"/>
                      </a:lnTo>
                      <a:lnTo>
                        <a:pt x="3828" y="1101"/>
                      </a:lnTo>
                      <a:lnTo>
                        <a:pt x="3832" y="1096"/>
                      </a:lnTo>
                      <a:lnTo>
                        <a:pt x="3837" y="1092"/>
                      </a:lnTo>
                      <a:lnTo>
                        <a:pt x="3842" y="1091"/>
                      </a:lnTo>
                      <a:lnTo>
                        <a:pt x="3846" y="1089"/>
                      </a:lnTo>
                      <a:lnTo>
                        <a:pt x="3851" y="1085"/>
                      </a:lnTo>
                      <a:lnTo>
                        <a:pt x="3855" y="1078"/>
                      </a:lnTo>
                      <a:lnTo>
                        <a:pt x="3860" y="1072"/>
                      </a:lnTo>
                      <a:lnTo>
                        <a:pt x="3864" y="1068"/>
                      </a:lnTo>
                      <a:lnTo>
                        <a:pt x="3869" y="1065"/>
                      </a:lnTo>
                      <a:lnTo>
                        <a:pt x="3874" y="1062"/>
                      </a:lnTo>
                      <a:lnTo>
                        <a:pt x="3878" y="1058"/>
                      </a:lnTo>
                      <a:lnTo>
                        <a:pt x="3883" y="1055"/>
                      </a:lnTo>
                      <a:lnTo>
                        <a:pt x="3887" y="1053"/>
                      </a:lnTo>
                      <a:lnTo>
                        <a:pt x="3892" y="1050"/>
                      </a:lnTo>
                      <a:lnTo>
                        <a:pt x="3897" y="1046"/>
                      </a:lnTo>
                      <a:lnTo>
                        <a:pt x="3901" y="1044"/>
                      </a:lnTo>
                      <a:lnTo>
                        <a:pt x="3906" y="1043"/>
                      </a:lnTo>
                      <a:lnTo>
                        <a:pt x="3910" y="1039"/>
                      </a:lnTo>
                      <a:lnTo>
                        <a:pt x="3915" y="1032"/>
                      </a:lnTo>
                      <a:lnTo>
                        <a:pt x="3920" y="1027"/>
                      </a:lnTo>
                      <a:lnTo>
                        <a:pt x="3924" y="1026"/>
                      </a:lnTo>
                      <a:lnTo>
                        <a:pt x="3929" y="1026"/>
                      </a:lnTo>
                      <a:lnTo>
                        <a:pt x="3933" y="1024"/>
                      </a:lnTo>
                      <a:lnTo>
                        <a:pt x="3938" y="1023"/>
                      </a:lnTo>
                      <a:lnTo>
                        <a:pt x="3942" y="1020"/>
                      </a:lnTo>
                      <a:lnTo>
                        <a:pt x="3947" y="1015"/>
                      </a:lnTo>
                      <a:lnTo>
                        <a:pt x="3952" y="1011"/>
                      </a:lnTo>
                      <a:lnTo>
                        <a:pt x="3956" y="1009"/>
                      </a:lnTo>
                      <a:lnTo>
                        <a:pt x="3961" y="1006"/>
                      </a:lnTo>
                      <a:lnTo>
                        <a:pt x="3965" y="1004"/>
                      </a:lnTo>
                      <a:lnTo>
                        <a:pt x="3970" y="1003"/>
                      </a:lnTo>
                      <a:lnTo>
                        <a:pt x="3975" y="1004"/>
                      </a:lnTo>
                      <a:lnTo>
                        <a:pt x="3979" y="1003"/>
                      </a:lnTo>
                      <a:lnTo>
                        <a:pt x="3984" y="1000"/>
                      </a:lnTo>
                      <a:lnTo>
                        <a:pt x="3988" y="996"/>
                      </a:lnTo>
                      <a:lnTo>
                        <a:pt x="3993" y="993"/>
                      </a:lnTo>
                      <a:lnTo>
                        <a:pt x="3998" y="990"/>
                      </a:lnTo>
                      <a:lnTo>
                        <a:pt x="4002" y="990"/>
                      </a:lnTo>
                      <a:lnTo>
                        <a:pt x="4007" y="989"/>
                      </a:lnTo>
                      <a:lnTo>
                        <a:pt x="4011" y="989"/>
                      </a:lnTo>
                      <a:lnTo>
                        <a:pt x="4016" y="989"/>
                      </a:lnTo>
                      <a:lnTo>
                        <a:pt x="4020" y="990"/>
                      </a:lnTo>
                      <a:lnTo>
                        <a:pt x="4025" y="989"/>
                      </a:lnTo>
                      <a:lnTo>
                        <a:pt x="4030" y="990"/>
                      </a:lnTo>
                      <a:lnTo>
                        <a:pt x="4034" y="991"/>
                      </a:lnTo>
                      <a:lnTo>
                        <a:pt x="4039" y="991"/>
                      </a:lnTo>
                      <a:lnTo>
                        <a:pt x="4043" y="990"/>
                      </a:lnTo>
                      <a:lnTo>
                        <a:pt x="4048" y="992"/>
                      </a:lnTo>
                      <a:lnTo>
                        <a:pt x="4053" y="995"/>
                      </a:lnTo>
                      <a:lnTo>
                        <a:pt x="4057" y="995"/>
                      </a:lnTo>
                      <a:lnTo>
                        <a:pt x="4062" y="994"/>
                      </a:lnTo>
                      <a:lnTo>
                        <a:pt x="4066" y="994"/>
                      </a:lnTo>
                      <a:lnTo>
                        <a:pt x="4071" y="996"/>
                      </a:lnTo>
                      <a:lnTo>
                        <a:pt x="4075" y="999"/>
                      </a:lnTo>
                      <a:lnTo>
                        <a:pt x="4080" y="1001"/>
                      </a:lnTo>
                      <a:lnTo>
                        <a:pt x="4085" y="1002"/>
                      </a:lnTo>
                      <a:lnTo>
                        <a:pt x="4089" y="1005"/>
                      </a:lnTo>
                      <a:lnTo>
                        <a:pt x="4094" y="1009"/>
                      </a:lnTo>
                      <a:lnTo>
                        <a:pt x="4098" y="1012"/>
                      </a:lnTo>
                      <a:lnTo>
                        <a:pt x="4103" y="1013"/>
                      </a:lnTo>
                      <a:lnTo>
                        <a:pt x="4108" y="1015"/>
                      </a:lnTo>
                      <a:lnTo>
                        <a:pt x="4112" y="1018"/>
                      </a:lnTo>
                      <a:lnTo>
                        <a:pt x="4117" y="1022"/>
                      </a:lnTo>
                      <a:lnTo>
                        <a:pt x="4121" y="1026"/>
                      </a:lnTo>
                      <a:lnTo>
                        <a:pt x="4126" y="1027"/>
                      </a:lnTo>
                      <a:lnTo>
                        <a:pt x="4131" y="1030"/>
                      </a:lnTo>
                      <a:lnTo>
                        <a:pt x="4135" y="1034"/>
                      </a:lnTo>
                      <a:lnTo>
                        <a:pt x="4140" y="1036"/>
                      </a:lnTo>
                      <a:lnTo>
                        <a:pt x="4144" y="1039"/>
                      </a:lnTo>
                      <a:lnTo>
                        <a:pt x="4149" y="1045"/>
                      </a:lnTo>
                      <a:lnTo>
                        <a:pt x="4153" y="1052"/>
                      </a:lnTo>
                      <a:lnTo>
                        <a:pt x="4158" y="1058"/>
                      </a:lnTo>
                      <a:lnTo>
                        <a:pt x="4163" y="1063"/>
                      </a:lnTo>
                      <a:lnTo>
                        <a:pt x="4167" y="1066"/>
                      </a:lnTo>
                      <a:lnTo>
                        <a:pt x="4172" y="1068"/>
                      </a:lnTo>
                      <a:lnTo>
                        <a:pt x="4176" y="1070"/>
                      </a:lnTo>
                      <a:lnTo>
                        <a:pt x="4181" y="1075"/>
                      </a:lnTo>
                      <a:lnTo>
                        <a:pt x="4186" y="1081"/>
                      </a:lnTo>
                      <a:lnTo>
                        <a:pt x="4190" y="1088"/>
                      </a:lnTo>
                      <a:lnTo>
                        <a:pt x="4195" y="1094"/>
                      </a:lnTo>
                      <a:lnTo>
                        <a:pt x="4199" y="1101"/>
                      </a:lnTo>
                      <a:lnTo>
                        <a:pt x="4204" y="1107"/>
                      </a:lnTo>
                      <a:lnTo>
                        <a:pt x="4209" y="1113"/>
                      </a:lnTo>
                      <a:lnTo>
                        <a:pt x="4213" y="1118"/>
                      </a:lnTo>
                      <a:lnTo>
                        <a:pt x="4218" y="1125"/>
                      </a:lnTo>
                      <a:lnTo>
                        <a:pt x="4222" y="1134"/>
                      </a:lnTo>
                      <a:lnTo>
                        <a:pt x="4227" y="1143"/>
                      </a:lnTo>
                      <a:lnTo>
                        <a:pt x="4231" y="1150"/>
                      </a:lnTo>
                      <a:lnTo>
                        <a:pt x="4236" y="1161"/>
                      </a:lnTo>
                      <a:lnTo>
                        <a:pt x="4241" y="1172"/>
                      </a:lnTo>
                      <a:lnTo>
                        <a:pt x="4245" y="1182"/>
                      </a:lnTo>
                      <a:lnTo>
                        <a:pt x="4250" y="1191"/>
                      </a:lnTo>
                      <a:lnTo>
                        <a:pt x="4254" y="1198"/>
                      </a:lnTo>
                      <a:lnTo>
                        <a:pt x="4259" y="1208"/>
                      </a:lnTo>
                      <a:lnTo>
                        <a:pt x="4264" y="1220"/>
                      </a:lnTo>
                      <a:lnTo>
                        <a:pt x="4268" y="1231"/>
                      </a:lnTo>
                      <a:lnTo>
                        <a:pt x="4273" y="1241"/>
                      </a:lnTo>
                      <a:lnTo>
                        <a:pt x="4277" y="1252"/>
                      </a:lnTo>
                      <a:lnTo>
                        <a:pt x="4282" y="1264"/>
                      </a:lnTo>
                      <a:lnTo>
                        <a:pt x="4286" y="1277"/>
                      </a:lnTo>
                      <a:lnTo>
                        <a:pt x="4291" y="1293"/>
                      </a:lnTo>
                      <a:lnTo>
                        <a:pt x="4296" y="1308"/>
                      </a:lnTo>
                      <a:lnTo>
                        <a:pt x="4300" y="1322"/>
                      </a:lnTo>
                      <a:lnTo>
                        <a:pt x="4305" y="1334"/>
                      </a:lnTo>
                      <a:lnTo>
                        <a:pt x="4309" y="1346"/>
                      </a:lnTo>
                      <a:lnTo>
                        <a:pt x="4314" y="1359"/>
                      </a:lnTo>
                      <a:lnTo>
                        <a:pt x="4319" y="1371"/>
                      </a:lnTo>
                      <a:lnTo>
                        <a:pt x="4323" y="1382"/>
                      </a:lnTo>
                      <a:lnTo>
                        <a:pt x="4328" y="1394"/>
                      </a:lnTo>
                      <a:lnTo>
                        <a:pt x="4332" y="1406"/>
                      </a:lnTo>
                      <a:lnTo>
                        <a:pt x="4337" y="1421"/>
                      </a:lnTo>
                      <a:lnTo>
                        <a:pt x="4342" y="1435"/>
                      </a:lnTo>
                      <a:lnTo>
                        <a:pt x="4346" y="1448"/>
                      </a:lnTo>
                      <a:lnTo>
                        <a:pt x="4351" y="1461"/>
                      </a:lnTo>
                      <a:lnTo>
                        <a:pt x="4355" y="1474"/>
                      </a:lnTo>
                      <a:lnTo>
                        <a:pt x="4360" y="1487"/>
                      </a:lnTo>
                      <a:lnTo>
                        <a:pt x="4364" y="1500"/>
                      </a:lnTo>
                      <a:lnTo>
                        <a:pt x="4369" y="1513"/>
                      </a:lnTo>
                      <a:lnTo>
                        <a:pt x="4374" y="1526"/>
                      </a:lnTo>
                      <a:lnTo>
                        <a:pt x="4378" y="1536"/>
                      </a:lnTo>
                      <a:lnTo>
                        <a:pt x="4383" y="1546"/>
                      </a:lnTo>
                      <a:lnTo>
                        <a:pt x="4387" y="1558"/>
                      </a:lnTo>
                      <a:lnTo>
                        <a:pt x="4392" y="1572"/>
                      </a:lnTo>
                      <a:lnTo>
                        <a:pt x="4397" y="1587"/>
                      </a:lnTo>
                      <a:lnTo>
                        <a:pt x="4401" y="1600"/>
                      </a:lnTo>
                      <a:lnTo>
                        <a:pt x="4406" y="1613"/>
                      </a:lnTo>
                      <a:lnTo>
                        <a:pt x="4410" y="1625"/>
                      </a:lnTo>
                      <a:lnTo>
                        <a:pt x="4415" y="1636"/>
                      </a:lnTo>
                      <a:lnTo>
                        <a:pt x="4420" y="1646"/>
                      </a:lnTo>
                      <a:lnTo>
                        <a:pt x="4424" y="1659"/>
                      </a:lnTo>
                      <a:lnTo>
                        <a:pt x="4429" y="1672"/>
                      </a:lnTo>
                      <a:lnTo>
                        <a:pt x="4433" y="1684"/>
                      </a:lnTo>
                      <a:lnTo>
                        <a:pt x="4438" y="1696"/>
                      </a:lnTo>
                      <a:lnTo>
                        <a:pt x="4442" y="1706"/>
                      </a:lnTo>
                      <a:lnTo>
                        <a:pt x="4447" y="1716"/>
                      </a:lnTo>
                      <a:lnTo>
                        <a:pt x="4452" y="1727"/>
                      </a:lnTo>
                      <a:lnTo>
                        <a:pt x="4456" y="1738"/>
                      </a:lnTo>
                      <a:lnTo>
                        <a:pt x="4461" y="1749"/>
                      </a:lnTo>
                      <a:lnTo>
                        <a:pt x="4465" y="1760"/>
                      </a:lnTo>
                      <a:lnTo>
                        <a:pt x="4470" y="1770"/>
                      </a:lnTo>
                      <a:lnTo>
                        <a:pt x="4475" y="1781"/>
                      </a:lnTo>
                      <a:lnTo>
                        <a:pt x="4479" y="1793"/>
                      </a:lnTo>
                      <a:lnTo>
                        <a:pt x="4484" y="1806"/>
                      </a:lnTo>
                      <a:lnTo>
                        <a:pt x="4488" y="1818"/>
                      </a:lnTo>
                      <a:lnTo>
                        <a:pt x="4493" y="1830"/>
                      </a:lnTo>
                      <a:lnTo>
                        <a:pt x="4497" y="1840"/>
                      </a:lnTo>
                      <a:lnTo>
                        <a:pt x="4502" y="1850"/>
                      </a:lnTo>
                      <a:lnTo>
                        <a:pt x="4507" y="1859"/>
                      </a:lnTo>
                      <a:lnTo>
                        <a:pt x="4511" y="1869"/>
                      </a:lnTo>
                      <a:lnTo>
                        <a:pt x="4516" y="1881"/>
                      </a:lnTo>
                      <a:lnTo>
                        <a:pt x="4520" y="1895"/>
                      </a:lnTo>
                      <a:lnTo>
                        <a:pt x="4525" y="1909"/>
                      </a:lnTo>
                      <a:lnTo>
                        <a:pt x="4530" y="1920"/>
                      </a:lnTo>
                      <a:lnTo>
                        <a:pt x="4534" y="1929"/>
                      </a:lnTo>
                      <a:lnTo>
                        <a:pt x="4539" y="1937"/>
                      </a:lnTo>
                      <a:lnTo>
                        <a:pt x="4543" y="1948"/>
                      </a:lnTo>
                      <a:lnTo>
                        <a:pt x="4548" y="1962"/>
                      </a:lnTo>
                      <a:lnTo>
                        <a:pt x="4553" y="1975"/>
                      </a:lnTo>
                      <a:lnTo>
                        <a:pt x="4557" y="1987"/>
                      </a:lnTo>
                      <a:lnTo>
                        <a:pt x="4562" y="1999"/>
                      </a:lnTo>
                      <a:lnTo>
                        <a:pt x="4566" y="2010"/>
                      </a:lnTo>
                      <a:lnTo>
                        <a:pt x="4571" y="2020"/>
                      </a:lnTo>
                      <a:lnTo>
                        <a:pt x="4575" y="2030"/>
                      </a:lnTo>
                      <a:lnTo>
                        <a:pt x="4580" y="2043"/>
                      </a:lnTo>
                      <a:lnTo>
                        <a:pt x="4585" y="2058"/>
                      </a:lnTo>
                      <a:lnTo>
                        <a:pt x="4589" y="2071"/>
                      </a:lnTo>
                      <a:lnTo>
                        <a:pt x="4594" y="2082"/>
                      </a:lnTo>
                      <a:lnTo>
                        <a:pt x="4598" y="2092"/>
                      </a:lnTo>
                      <a:lnTo>
                        <a:pt x="4603" y="2103"/>
                      </a:lnTo>
                      <a:lnTo>
                        <a:pt x="4608" y="2115"/>
                      </a:lnTo>
                      <a:lnTo>
                        <a:pt x="4612" y="2127"/>
                      </a:lnTo>
                      <a:lnTo>
                        <a:pt x="4617" y="2139"/>
                      </a:lnTo>
                      <a:lnTo>
                        <a:pt x="4621" y="2151"/>
                      </a:lnTo>
                      <a:lnTo>
                        <a:pt x="4626" y="2160"/>
                      </a:lnTo>
                      <a:lnTo>
                        <a:pt x="4630" y="2168"/>
                      </a:lnTo>
                      <a:lnTo>
                        <a:pt x="4635" y="2177"/>
                      </a:lnTo>
                      <a:lnTo>
                        <a:pt x="4640" y="2188"/>
                      </a:lnTo>
                      <a:lnTo>
                        <a:pt x="4644" y="2202"/>
                      </a:lnTo>
                      <a:lnTo>
                        <a:pt x="4649" y="2214"/>
                      </a:lnTo>
                      <a:lnTo>
                        <a:pt x="4653" y="2224"/>
                      </a:lnTo>
                      <a:lnTo>
                        <a:pt x="4658" y="2233"/>
                      </a:lnTo>
                      <a:lnTo>
                        <a:pt x="4663" y="2241"/>
                      </a:lnTo>
                      <a:lnTo>
                        <a:pt x="4667" y="2249"/>
                      </a:lnTo>
                      <a:lnTo>
                        <a:pt x="4672" y="2260"/>
                      </a:lnTo>
                      <a:lnTo>
                        <a:pt x="4676" y="2271"/>
                      </a:lnTo>
                      <a:lnTo>
                        <a:pt x="4681" y="2282"/>
                      </a:lnTo>
                      <a:lnTo>
                        <a:pt x="4686" y="2293"/>
                      </a:lnTo>
                      <a:lnTo>
                        <a:pt x="4690" y="2305"/>
                      </a:lnTo>
                      <a:lnTo>
                        <a:pt x="4695" y="2317"/>
                      </a:lnTo>
                      <a:lnTo>
                        <a:pt x="4699" y="2328"/>
                      </a:lnTo>
                      <a:lnTo>
                        <a:pt x="4704" y="2338"/>
                      </a:lnTo>
                      <a:lnTo>
                        <a:pt x="4708" y="2347"/>
                      </a:lnTo>
                      <a:lnTo>
                        <a:pt x="4713" y="2356"/>
                      </a:lnTo>
                      <a:lnTo>
                        <a:pt x="4718" y="2364"/>
                      </a:lnTo>
                      <a:lnTo>
                        <a:pt x="4722" y="2372"/>
                      </a:lnTo>
                      <a:lnTo>
                        <a:pt x="4727" y="2381"/>
                      </a:lnTo>
                      <a:lnTo>
                        <a:pt x="4731" y="2391"/>
                      </a:lnTo>
                      <a:lnTo>
                        <a:pt x="4736" y="2400"/>
                      </a:lnTo>
                      <a:lnTo>
                        <a:pt x="4741" y="2408"/>
                      </a:lnTo>
                      <a:lnTo>
                        <a:pt x="4745" y="2418"/>
                      </a:lnTo>
                      <a:lnTo>
                        <a:pt x="4750" y="2429"/>
                      </a:lnTo>
                      <a:lnTo>
                        <a:pt x="4754" y="2440"/>
                      </a:lnTo>
                      <a:lnTo>
                        <a:pt x="4759" y="2448"/>
                      </a:lnTo>
                      <a:lnTo>
                        <a:pt x="4764" y="2455"/>
                      </a:lnTo>
                      <a:lnTo>
                        <a:pt x="4768" y="2463"/>
                      </a:lnTo>
                      <a:lnTo>
                        <a:pt x="4773" y="2471"/>
                      </a:lnTo>
                      <a:lnTo>
                        <a:pt x="4777" y="2480"/>
                      </a:lnTo>
                      <a:lnTo>
                        <a:pt x="4782" y="2487"/>
                      </a:lnTo>
                      <a:lnTo>
                        <a:pt x="4786" y="2494"/>
                      </a:lnTo>
                      <a:lnTo>
                        <a:pt x="4791" y="2502"/>
                      </a:lnTo>
                      <a:lnTo>
                        <a:pt x="4796" y="2508"/>
                      </a:lnTo>
                      <a:lnTo>
                        <a:pt x="4800" y="2514"/>
                      </a:lnTo>
                      <a:lnTo>
                        <a:pt x="4805" y="2521"/>
                      </a:lnTo>
                      <a:lnTo>
                        <a:pt x="4809" y="2530"/>
                      </a:lnTo>
                      <a:lnTo>
                        <a:pt x="4814" y="2538"/>
                      </a:lnTo>
                      <a:lnTo>
                        <a:pt x="4819" y="2545"/>
                      </a:lnTo>
                      <a:lnTo>
                        <a:pt x="4823" y="2553"/>
                      </a:lnTo>
                      <a:lnTo>
                        <a:pt x="4828" y="2562"/>
                      </a:lnTo>
                      <a:lnTo>
                        <a:pt x="4832" y="2569"/>
                      </a:lnTo>
                      <a:lnTo>
                        <a:pt x="4837" y="2573"/>
                      </a:lnTo>
                      <a:lnTo>
                        <a:pt x="4841" y="2576"/>
                      </a:lnTo>
                      <a:lnTo>
                        <a:pt x="4846" y="2581"/>
                      </a:lnTo>
                      <a:lnTo>
                        <a:pt x="4851" y="2588"/>
                      </a:lnTo>
                      <a:lnTo>
                        <a:pt x="4855" y="2592"/>
                      </a:lnTo>
                      <a:lnTo>
                        <a:pt x="4860" y="2596"/>
                      </a:lnTo>
                      <a:lnTo>
                        <a:pt x="4864" y="2601"/>
                      </a:lnTo>
                      <a:lnTo>
                        <a:pt x="4869" y="2606"/>
                      </a:lnTo>
                      <a:lnTo>
                        <a:pt x="4874" y="2611"/>
                      </a:lnTo>
                      <a:lnTo>
                        <a:pt x="4878" y="2613"/>
                      </a:lnTo>
                      <a:lnTo>
                        <a:pt x="4883" y="2615"/>
                      </a:lnTo>
                      <a:lnTo>
                        <a:pt x="4887" y="2618"/>
                      </a:lnTo>
                      <a:lnTo>
                        <a:pt x="4892" y="2622"/>
                      </a:lnTo>
                      <a:lnTo>
                        <a:pt x="4897" y="2626"/>
                      </a:lnTo>
                      <a:lnTo>
                        <a:pt x="4901" y="2628"/>
                      </a:lnTo>
                      <a:lnTo>
                        <a:pt x="4906" y="2629"/>
                      </a:lnTo>
                      <a:lnTo>
                        <a:pt x="4910" y="2630"/>
                      </a:lnTo>
                      <a:lnTo>
                        <a:pt x="4915" y="2630"/>
                      </a:lnTo>
                      <a:lnTo>
                        <a:pt x="4919" y="2631"/>
                      </a:lnTo>
                      <a:lnTo>
                        <a:pt x="4924" y="2632"/>
                      </a:lnTo>
                      <a:lnTo>
                        <a:pt x="4929" y="2632"/>
                      </a:lnTo>
                      <a:lnTo>
                        <a:pt x="4933" y="2630"/>
                      </a:lnTo>
                      <a:lnTo>
                        <a:pt x="4938" y="2630"/>
                      </a:lnTo>
                      <a:lnTo>
                        <a:pt x="4942" y="2629"/>
                      </a:lnTo>
                      <a:lnTo>
                        <a:pt x="4947" y="2625"/>
                      </a:lnTo>
                      <a:lnTo>
                        <a:pt x="4952" y="2619"/>
                      </a:lnTo>
                      <a:lnTo>
                        <a:pt x="4956" y="2616"/>
                      </a:lnTo>
                      <a:lnTo>
                        <a:pt x="4961" y="2615"/>
                      </a:lnTo>
                      <a:lnTo>
                        <a:pt x="4965" y="2616"/>
                      </a:lnTo>
                      <a:lnTo>
                        <a:pt x="4970" y="2616"/>
                      </a:lnTo>
                      <a:lnTo>
                        <a:pt x="4975" y="2612"/>
                      </a:lnTo>
                      <a:lnTo>
                        <a:pt x="4979" y="2606"/>
                      </a:lnTo>
                      <a:lnTo>
                        <a:pt x="4984" y="2602"/>
                      </a:lnTo>
                      <a:lnTo>
                        <a:pt x="4988" y="2599"/>
                      </a:lnTo>
                      <a:lnTo>
                        <a:pt x="4993" y="2596"/>
                      </a:lnTo>
                      <a:lnTo>
                        <a:pt x="4997" y="2592"/>
                      </a:lnTo>
                      <a:lnTo>
                        <a:pt x="5002" y="2588"/>
                      </a:lnTo>
                      <a:lnTo>
                        <a:pt x="5007" y="2584"/>
                      </a:lnTo>
                      <a:lnTo>
                        <a:pt x="5011" y="2581"/>
                      </a:lnTo>
                      <a:lnTo>
                        <a:pt x="5016" y="2578"/>
                      </a:lnTo>
                      <a:lnTo>
                        <a:pt x="5020" y="2574"/>
                      </a:lnTo>
                      <a:lnTo>
                        <a:pt x="5025" y="2569"/>
                      </a:lnTo>
                      <a:lnTo>
                        <a:pt x="5030" y="2563"/>
                      </a:lnTo>
                      <a:lnTo>
                        <a:pt x="5034" y="2561"/>
                      </a:lnTo>
                      <a:lnTo>
                        <a:pt x="5039" y="2561"/>
                      </a:lnTo>
                      <a:lnTo>
                        <a:pt x="5043" y="2560"/>
                      </a:lnTo>
                      <a:lnTo>
                        <a:pt x="5048" y="2554"/>
                      </a:lnTo>
                      <a:lnTo>
                        <a:pt x="5052" y="2548"/>
                      </a:lnTo>
                      <a:lnTo>
                        <a:pt x="5057" y="2544"/>
                      </a:lnTo>
                      <a:lnTo>
                        <a:pt x="5062" y="2543"/>
                      </a:lnTo>
                      <a:lnTo>
                        <a:pt x="5066" y="2544"/>
                      </a:lnTo>
                      <a:lnTo>
                        <a:pt x="5071" y="2543"/>
                      </a:lnTo>
                      <a:lnTo>
                        <a:pt x="5075" y="2540"/>
                      </a:lnTo>
                      <a:lnTo>
                        <a:pt x="5080" y="2534"/>
                      </a:lnTo>
                      <a:lnTo>
                        <a:pt x="5085" y="2530"/>
                      </a:lnTo>
                      <a:lnTo>
                        <a:pt x="5089" y="2528"/>
                      </a:lnTo>
                      <a:lnTo>
                        <a:pt x="5094" y="2528"/>
                      </a:lnTo>
                      <a:lnTo>
                        <a:pt x="5098" y="2526"/>
                      </a:lnTo>
                      <a:lnTo>
                        <a:pt x="5103" y="2523"/>
                      </a:lnTo>
                      <a:lnTo>
                        <a:pt x="5108" y="2519"/>
                      </a:lnTo>
                      <a:lnTo>
                        <a:pt x="5112" y="2518"/>
                      </a:lnTo>
                      <a:lnTo>
                        <a:pt x="5117" y="2518"/>
                      </a:lnTo>
                      <a:lnTo>
                        <a:pt x="5121" y="2517"/>
                      </a:lnTo>
                      <a:lnTo>
                        <a:pt x="5126" y="2515"/>
                      </a:lnTo>
                      <a:lnTo>
                        <a:pt x="5130" y="2511"/>
                      </a:lnTo>
                      <a:lnTo>
                        <a:pt x="5135" y="2509"/>
                      </a:lnTo>
                      <a:lnTo>
                        <a:pt x="5140" y="2508"/>
                      </a:lnTo>
                      <a:lnTo>
                        <a:pt x="5144" y="2507"/>
                      </a:lnTo>
                      <a:lnTo>
                        <a:pt x="5149" y="2505"/>
                      </a:lnTo>
                      <a:lnTo>
                        <a:pt x="5153" y="2501"/>
                      </a:lnTo>
                      <a:lnTo>
                        <a:pt x="5158" y="2497"/>
                      </a:lnTo>
                      <a:lnTo>
                        <a:pt x="5163" y="2496"/>
                      </a:lnTo>
                      <a:lnTo>
                        <a:pt x="5167" y="2496"/>
                      </a:lnTo>
                      <a:lnTo>
                        <a:pt x="5172" y="2495"/>
                      </a:lnTo>
                      <a:lnTo>
                        <a:pt x="5176" y="2494"/>
                      </a:lnTo>
                      <a:lnTo>
                        <a:pt x="5181" y="2495"/>
                      </a:lnTo>
                      <a:lnTo>
                        <a:pt x="5186" y="2496"/>
                      </a:lnTo>
                      <a:lnTo>
                        <a:pt x="5190" y="2497"/>
                      </a:lnTo>
                      <a:lnTo>
                        <a:pt x="5195" y="2498"/>
                      </a:lnTo>
                      <a:lnTo>
                        <a:pt x="5199" y="2502"/>
                      </a:lnTo>
                      <a:lnTo>
                        <a:pt x="5204" y="2507"/>
                      </a:lnTo>
                      <a:lnTo>
                        <a:pt x="5208" y="2510"/>
                      </a:lnTo>
                      <a:lnTo>
                        <a:pt x="5213" y="2512"/>
                      </a:lnTo>
                      <a:lnTo>
                        <a:pt x="5218" y="2514"/>
                      </a:lnTo>
                      <a:lnTo>
                        <a:pt x="5222" y="2516"/>
                      </a:lnTo>
                      <a:lnTo>
                        <a:pt x="5227" y="2520"/>
                      </a:lnTo>
                      <a:lnTo>
                        <a:pt x="5231" y="2524"/>
                      </a:lnTo>
                      <a:lnTo>
                        <a:pt x="5236" y="2528"/>
                      </a:lnTo>
                      <a:lnTo>
                        <a:pt x="5241" y="2533"/>
                      </a:lnTo>
                      <a:lnTo>
                        <a:pt x="5245" y="2538"/>
                      </a:lnTo>
                      <a:lnTo>
                        <a:pt x="5250" y="2542"/>
                      </a:lnTo>
                      <a:lnTo>
                        <a:pt x="5254" y="2547"/>
                      </a:lnTo>
                      <a:lnTo>
                        <a:pt x="5259" y="2552"/>
                      </a:lnTo>
                      <a:lnTo>
                        <a:pt x="5263" y="2558"/>
                      </a:lnTo>
                      <a:lnTo>
                        <a:pt x="5268" y="2565"/>
                      </a:lnTo>
                      <a:lnTo>
                        <a:pt x="5273" y="2571"/>
                      </a:lnTo>
                      <a:lnTo>
                        <a:pt x="5277" y="2577"/>
                      </a:lnTo>
                      <a:lnTo>
                        <a:pt x="5282" y="2584"/>
                      </a:lnTo>
                      <a:lnTo>
                        <a:pt x="5286" y="2593"/>
                      </a:lnTo>
                      <a:lnTo>
                        <a:pt x="5291" y="2601"/>
                      </a:lnTo>
                      <a:lnTo>
                        <a:pt x="5296" y="2607"/>
                      </a:lnTo>
                      <a:lnTo>
                        <a:pt x="5300" y="2614"/>
                      </a:lnTo>
                      <a:lnTo>
                        <a:pt x="5305" y="2621"/>
                      </a:lnTo>
                      <a:lnTo>
                        <a:pt x="5309" y="2627"/>
                      </a:lnTo>
                      <a:lnTo>
                        <a:pt x="5314" y="2631"/>
                      </a:lnTo>
                      <a:lnTo>
                        <a:pt x="5319" y="2637"/>
                      </a:lnTo>
                      <a:lnTo>
                        <a:pt x="5323" y="2647"/>
                      </a:lnTo>
                      <a:lnTo>
                        <a:pt x="5328" y="2657"/>
                      </a:lnTo>
                      <a:lnTo>
                        <a:pt x="5332" y="2665"/>
                      </a:lnTo>
                      <a:lnTo>
                        <a:pt x="5337" y="2670"/>
                      </a:lnTo>
                      <a:lnTo>
                        <a:pt x="5341" y="2677"/>
                      </a:lnTo>
                      <a:lnTo>
                        <a:pt x="5346" y="2683"/>
                      </a:lnTo>
                      <a:lnTo>
                        <a:pt x="5351" y="2688"/>
                      </a:lnTo>
                      <a:lnTo>
                        <a:pt x="5355" y="2694"/>
                      </a:lnTo>
                      <a:lnTo>
                        <a:pt x="5360" y="2703"/>
                      </a:lnTo>
                      <a:lnTo>
                        <a:pt x="5364" y="2711"/>
                      </a:lnTo>
                      <a:lnTo>
                        <a:pt x="5369" y="2718"/>
                      </a:lnTo>
                      <a:lnTo>
                        <a:pt x="5374" y="2724"/>
                      </a:lnTo>
                      <a:lnTo>
                        <a:pt x="5378" y="2730"/>
                      </a:lnTo>
                      <a:lnTo>
                        <a:pt x="5383" y="2733"/>
                      </a:lnTo>
                      <a:lnTo>
                        <a:pt x="5387" y="2735"/>
                      </a:lnTo>
                      <a:lnTo>
                        <a:pt x="5392" y="2737"/>
                      </a:lnTo>
                      <a:lnTo>
                        <a:pt x="5397" y="2740"/>
                      </a:lnTo>
                      <a:lnTo>
                        <a:pt x="5401" y="2745"/>
                      </a:lnTo>
                      <a:lnTo>
                        <a:pt x="5406" y="2751"/>
                      </a:lnTo>
                      <a:lnTo>
                        <a:pt x="5410" y="2754"/>
                      </a:lnTo>
                      <a:lnTo>
                        <a:pt x="5415" y="2756"/>
                      </a:lnTo>
                      <a:lnTo>
                        <a:pt x="5419" y="2760"/>
                      </a:lnTo>
                      <a:lnTo>
                        <a:pt x="5424" y="2767"/>
                      </a:lnTo>
                      <a:lnTo>
                        <a:pt x="5429" y="2771"/>
                      </a:lnTo>
                      <a:lnTo>
                        <a:pt x="5433" y="2770"/>
                      </a:lnTo>
                      <a:lnTo>
                        <a:pt x="5438" y="2769"/>
                      </a:lnTo>
                      <a:lnTo>
                        <a:pt x="5442" y="2773"/>
                      </a:lnTo>
                      <a:lnTo>
                        <a:pt x="5447" y="2778"/>
                      </a:lnTo>
                      <a:lnTo>
                        <a:pt x="5452" y="2781"/>
                      </a:lnTo>
                      <a:lnTo>
                        <a:pt x="5456" y="2786"/>
                      </a:lnTo>
                      <a:lnTo>
                        <a:pt x="5461" y="2790"/>
                      </a:lnTo>
                      <a:lnTo>
                        <a:pt x="5465" y="2791"/>
                      </a:lnTo>
                      <a:lnTo>
                        <a:pt x="5470" y="2793"/>
                      </a:lnTo>
                      <a:lnTo>
                        <a:pt x="5474" y="2795"/>
                      </a:lnTo>
                      <a:lnTo>
                        <a:pt x="5479" y="2797"/>
                      </a:lnTo>
                      <a:lnTo>
                        <a:pt x="5484" y="2798"/>
                      </a:lnTo>
                      <a:lnTo>
                        <a:pt x="5488" y="2800"/>
                      </a:lnTo>
                      <a:lnTo>
                        <a:pt x="5493" y="2804"/>
                      </a:lnTo>
                      <a:lnTo>
                        <a:pt x="5497" y="2807"/>
                      </a:lnTo>
                      <a:lnTo>
                        <a:pt x="5502" y="2808"/>
                      </a:lnTo>
                      <a:lnTo>
                        <a:pt x="5507" y="2810"/>
                      </a:lnTo>
                      <a:lnTo>
                        <a:pt x="5511" y="2813"/>
                      </a:lnTo>
                      <a:lnTo>
                        <a:pt x="5516" y="2817"/>
                      </a:lnTo>
                      <a:lnTo>
                        <a:pt x="5520" y="2820"/>
                      </a:lnTo>
                      <a:lnTo>
                        <a:pt x="5525" y="2824"/>
                      </a:lnTo>
                      <a:lnTo>
                        <a:pt x="5530" y="2827"/>
                      </a:lnTo>
                      <a:lnTo>
                        <a:pt x="5534" y="2828"/>
                      </a:lnTo>
                      <a:lnTo>
                        <a:pt x="5539" y="2828"/>
                      </a:lnTo>
                      <a:lnTo>
                        <a:pt x="5543" y="2828"/>
                      </a:lnTo>
                      <a:lnTo>
                        <a:pt x="5548" y="2830"/>
                      </a:lnTo>
                      <a:lnTo>
                        <a:pt x="5552" y="2831"/>
                      </a:lnTo>
                      <a:lnTo>
                        <a:pt x="5557" y="2833"/>
                      </a:lnTo>
                      <a:lnTo>
                        <a:pt x="5562" y="2834"/>
                      </a:lnTo>
                      <a:lnTo>
                        <a:pt x="5566" y="2836"/>
                      </a:lnTo>
                      <a:lnTo>
                        <a:pt x="5571" y="2839"/>
                      </a:lnTo>
                      <a:lnTo>
                        <a:pt x="5575" y="2842"/>
                      </a:lnTo>
                      <a:lnTo>
                        <a:pt x="5580" y="2843"/>
                      </a:lnTo>
                      <a:lnTo>
                        <a:pt x="5585" y="2845"/>
                      </a:lnTo>
                      <a:lnTo>
                        <a:pt x="5589" y="2847"/>
                      </a:lnTo>
                      <a:lnTo>
                        <a:pt x="5594" y="2849"/>
                      </a:lnTo>
                      <a:lnTo>
                        <a:pt x="5598" y="2851"/>
                      </a:lnTo>
                      <a:lnTo>
                        <a:pt x="5603" y="2853"/>
                      </a:lnTo>
                      <a:lnTo>
                        <a:pt x="5608" y="2854"/>
                      </a:lnTo>
                      <a:lnTo>
                        <a:pt x="5612" y="2854"/>
                      </a:lnTo>
                      <a:lnTo>
                        <a:pt x="5617" y="2856"/>
                      </a:lnTo>
                      <a:lnTo>
                        <a:pt x="5621" y="2859"/>
                      </a:lnTo>
                      <a:lnTo>
                        <a:pt x="5626" y="2861"/>
                      </a:lnTo>
                      <a:lnTo>
                        <a:pt x="5630" y="2861"/>
                      </a:lnTo>
                      <a:lnTo>
                        <a:pt x="5635" y="2861"/>
                      </a:lnTo>
                      <a:lnTo>
                        <a:pt x="5640" y="2864"/>
                      </a:lnTo>
                      <a:lnTo>
                        <a:pt x="5644" y="2865"/>
                      </a:lnTo>
                      <a:lnTo>
                        <a:pt x="5649" y="2865"/>
                      </a:lnTo>
                      <a:lnTo>
                        <a:pt x="5653" y="2865"/>
                      </a:lnTo>
                      <a:lnTo>
                        <a:pt x="5658" y="2866"/>
                      </a:lnTo>
                      <a:lnTo>
                        <a:pt x="5663" y="2866"/>
                      </a:lnTo>
                      <a:lnTo>
                        <a:pt x="5667" y="2866"/>
                      </a:lnTo>
                      <a:lnTo>
                        <a:pt x="5672" y="2866"/>
                      </a:lnTo>
                      <a:lnTo>
                        <a:pt x="5676" y="2867"/>
                      </a:lnTo>
                      <a:lnTo>
                        <a:pt x="5681" y="2867"/>
                      </a:lnTo>
                      <a:lnTo>
                        <a:pt x="5685" y="2870"/>
                      </a:lnTo>
                      <a:lnTo>
                        <a:pt x="5690" y="2873"/>
                      </a:lnTo>
                      <a:lnTo>
                        <a:pt x="5695" y="2876"/>
                      </a:lnTo>
                      <a:lnTo>
                        <a:pt x="5699" y="2877"/>
                      </a:lnTo>
                      <a:lnTo>
                        <a:pt x="5704" y="2878"/>
                      </a:lnTo>
                      <a:lnTo>
                        <a:pt x="5708" y="2880"/>
                      </a:lnTo>
                      <a:lnTo>
                        <a:pt x="5713" y="2881"/>
                      </a:lnTo>
                      <a:lnTo>
                        <a:pt x="5718" y="2881"/>
                      </a:lnTo>
                      <a:lnTo>
                        <a:pt x="5722" y="2882"/>
                      </a:lnTo>
                      <a:lnTo>
                        <a:pt x="5727" y="2884"/>
                      </a:lnTo>
                      <a:lnTo>
                        <a:pt x="5731" y="2888"/>
                      </a:lnTo>
                      <a:lnTo>
                        <a:pt x="5736" y="2891"/>
                      </a:lnTo>
                      <a:lnTo>
                        <a:pt x="5741" y="2893"/>
                      </a:lnTo>
                      <a:lnTo>
                        <a:pt x="5745" y="2894"/>
                      </a:lnTo>
                      <a:lnTo>
                        <a:pt x="5750" y="2896"/>
                      </a:lnTo>
                      <a:lnTo>
                        <a:pt x="5754" y="2898"/>
                      </a:lnTo>
                      <a:lnTo>
                        <a:pt x="5759" y="2901"/>
                      </a:lnTo>
                      <a:lnTo>
                        <a:pt x="5763" y="2903"/>
                      </a:lnTo>
                      <a:lnTo>
                        <a:pt x="5768" y="2904"/>
                      </a:lnTo>
                      <a:lnTo>
                        <a:pt x="5773" y="2906"/>
                      </a:lnTo>
                      <a:lnTo>
                        <a:pt x="5777" y="2908"/>
                      </a:lnTo>
                      <a:lnTo>
                        <a:pt x="5782" y="2908"/>
                      </a:lnTo>
                      <a:lnTo>
                        <a:pt x="5786" y="2910"/>
                      </a:lnTo>
                      <a:lnTo>
                        <a:pt x="5791" y="2913"/>
                      </a:lnTo>
                      <a:lnTo>
                        <a:pt x="5796" y="2914"/>
                      </a:lnTo>
                      <a:lnTo>
                        <a:pt x="5800" y="2916"/>
                      </a:lnTo>
                      <a:lnTo>
                        <a:pt x="5805" y="2919"/>
                      </a:lnTo>
                      <a:lnTo>
                        <a:pt x="5809" y="2923"/>
                      </a:lnTo>
                      <a:lnTo>
                        <a:pt x="5814" y="2926"/>
                      </a:lnTo>
                      <a:lnTo>
                        <a:pt x="5818" y="2928"/>
                      </a:lnTo>
                      <a:lnTo>
                        <a:pt x="5823" y="2928"/>
                      </a:lnTo>
                      <a:lnTo>
                        <a:pt x="5828" y="2930"/>
                      </a:lnTo>
                      <a:lnTo>
                        <a:pt x="5832" y="2934"/>
                      </a:lnTo>
                      <a:lnTo>
                        <a:pt x="5837" y="2940"/>
                      </a:lnTo>
                      <a:lnTo>
                        <a:pt x="5841" y="2944"/>
                      </a:lnTo>
                      <a:lnTo>
                        <a:pt x="5846" y="2947"/>
                      </a:lnTo>
                      <a:lnTo>
                        <a:pt x="5851" y="2948"/>
                      </a:lnTo>
                      <a:lnTo>
                        <a:pt x="5855" y="2952"/>
                      </a:lnTo>
                      <a:lnTo>
                        <a:pt x="5860" y="2958"/>
                      </a:lnTo>
                      <a:lnTo>
                        <a:pt x="5864" y="2965"/>
                      </a:lnTo>
                      <a:lnTo>
                        <a:pt x="5869" y="2969"/>
                      </a:lnTo>
                      <a:lnTo>
                        <a:pt x="5874" y="2975"/>
                      </a:lnTo>
                      <a:lnTo>
                        <a:pt x="5878" y="2981"/>
                      </a:lnTo>
                      <a:lnTo>
                        <a:pt x="5883" y="2987"/>
                      </a:lnTo>
                      <a:lnTo>
                        <a:pt x="5887" y="2991"/>
                      </a:lnTo>
                      <a:lnTo>
                        <a:pt x="5892" y="2997"/>
                      </a:lnTo>
                      <a:lnTo>
                        <a:pt x="5896" y="3003"/>
                      </a:lnTo>
                      <a:lnTo>
                        <a:pt x="5901" y="3009"/>
                      </a:lnTo>
                      <a:lnTo>
                        <a:pt x="5906" y="3014"/>
                      </a:lnTo>
                      <a:lnTo>
                        <a:pt x="5910" y="3018"/>
                      </a:lnTo>
                      <a:lnTo>
                        <a:pt x="5915" y="3024"/>
                      </a:lnTo>
                      <a:lnTo>
                        <a:pt x="5919" y="3031"/>
                      </a:lnTo>
                      <a:lnTo>
                        <a:pt x="5924" y="3039"/>
                      </a:lnTo>
                      <a:lnTo>
                        <a:pt x="5929" y="3045"/>
                      </a:lnTo>
                      <a:lnTo>
                        <a:pt x="5933" y="3049"/>
                      </a:lnTo>
                      <a:lnTo>
                        <a:pt x="5938" y="3050"/>
                      </a:lnTo>
                      <a:lnTo>
                        <a:pt x="5942" y="3051"/>
                      </a:lnTo>
                      <a:lnTo>
                        <a:pt x="5947" y="3053"/>
                      </a:lnTo>
                      <a:lnTo>
                        <a:pt x="5952" y="3055"/>
                      </a:lnTo>
                      <a:lnTo>
                        <a:pt x="5956" y="3058"/>
                      </a:lnTo>
                      <a:lnTo>
                        <a:pt x="5961" y="3063"/>
                      </a:lnTo>
                      <a:lnTo>
                        <a:pt x="5965" y="3069"/>
                      </a:lnTo>
                      <a:lnTo>
                        <a:pt x="5970" y="3075"/>
                      </a:lnTo>
                      <a:lnTo>
                        <a:pt x="5974" y="3079"/>
                      </a:lnTo>
                      <a:lnTo>
                        <a:pt x="5979" y="3083"/>
                      </a:lnTo>
                      <a:lnTo>
                        <a:pt x="5984" y="3088"/>
                      </a:lnTo>
                      <a:lnTo>
                        <a:pt x="5988" y="3092"/>
                      </a:lnTo>
                      <a:lnTo>
                        <a:pt x="5993" y="3096"/>
                      </a:lnTo>
                      <a:lnTo>
                        <a:pt x="5997" y="3101"/>
                      </a:lnTo>
                      <a:lnTo>
                        <a:pt x="6002" y="3105"/>
                      </a:lnTo>
                      <a:lnTo>
                        <a:pt x="6007" y="3112"/>
                      </a:lnTo>
                      <a:lnTo>
                        <a:pt x="6011" y="3121"/>
                      </a:lnTo>
                      <a:lnTo>
                        <a:pt x="6016" y="3126"/>
                      </a:lnTo>
                      <a:lnTo>
                        <a:pt x="6020" y="3129"/>
                      </a:lnTo>
                      <a:lnTo>
                        <a:pt x="6025" y="3133"/>
                      </a:lnTo>
                      <a:lnTo>
                        <a:pt x="6029" y="3140"/>
                      </a:lnTo>
                      <a:lnTo>
                        <a:pt x="6034" y="3147"/>
                      </a:lnTo>
                      <a:lnTo>
                        <a:pt x="6039" y="3156"/>
                      </a:lnTo>
                      <a:lnTo>
                        <a:pt x="6043" y="3164"/>
                      </a:lnTo>
                      <a:lnTo>
                        <a:pt x="6048" y="3173"/>
                      </a:lnTo>
                      <a:lnTo>
                        <a:pt x="6052" y="3180"/>
                      </a:lnTo>
                      <a:lnTo>
                        <a:pt x="6057" y="3186"/>
                      </a:lnTo>
                      <a:lnTo>
                        <a:pt x="6062" y="3192"/>
                      </a:lnTo>
                      <a:lnTo>
                        <a:pt x="6066" y="3197"/>
                      </a:lnTo>
                      <a:lnTo>
                        <a:pt x="6071" y="3203"/>
                      </a:lnTo>
                      <a:lnTo>
                        <a:pt x="6075" y="3211"/>
                      </a:lnTo>
                      <a:lnTo>
                        <a:pt x="6080" y="3220"/>
                      </a:lnTo>
                      <a:lnTo>
                        <a:pt x="6085" y="3228"/>
                      </a:lnTo>
                      <a:lnTo>
                        <a:pt x="6089" y="3235"/>
                      </a:lnTo>
                      <a:lnTo>
                        <a:pt x="6094" y="3242"/>
                      </a:lnTo>
                      <a:lnTo>
                        <a:pt x="6098" y="3248"/>
                      </a:lnTo>
                      <a:lnTo>
                        <a:pt x="6103" y="3256"/>
                      </a:lnTo>
                      <a:lnTo>
                        <a:pt x="6107" y="3263"/>
                      </a:lnTo>
                      <a:lnTo>
                        <a:pt x="6112" y="3270"/>
                      </a:lnTo>
                      <a:lnTo>
                        <a:pt x="6117" y="3278"/>
                      </a:lnTo>
                      <a:lnTo>
                        <a:pt x="6121" y="3283"/>
                      </a:lnTo>
                      <a:lnTo>
                        <a:pt x="6126" y="3289"/>
                      </a:lnTo>
                      <a:lnTo>
                        <a:pt x="6130" y="3296"/>
                      </a:lnTo>
                      <a:lnTo>
                        <a:pt x="6135" y="3306"/>
                      </a:lnTo>
                      <a:lnTo>
                        <a:pt x="6140" y="3314"/>
                      </a:lnTo>
                      <a:lnTo>
                        <a:pt x="6144" y="3321"/>
                      </a:lnTo>
                      <a:lnTo>
                        <a:pt x="6149" y="3327"/>
                      </a:lnTo>
                      <a:lnTo>
                        <a:pt x="6153" y="3336"/>
                      </a:lnTo>
                      <a:lnTo>
                        <a:pt x="6158" y="3345"/>
                      </a:lnTo>
                      <a:lnTo>
                        <a:pt x="6163" y="3353"/>
                      </a:lnTo>
                      <a:lnTo>
                        <a:pt x="6167" y="3362"/>
                      </a:lnTo>
                      <a:lnTo>
                        <a:pt x="6172" y="3369"/>
                      </a:lnTo>
                      <a:lnTo>
                        <a:pt x="6176" y="3378"/>
                      </a:lnTo>
                      <a:lnTo>
                        <a:pt x="6181" y="3388"/>
                      </a:lnTo>
                      <a:lnTo>
                        <a:pt x="6185" y="3396"/>
                      </a:lnTo>
                      <a:lnTo>
                        <a:pt x="6190" y="3401"/>
                      </a:lnTo>
                      <a:lnTo>
                        <a:pt x="6195" y="3409"/>
                      </a:lnTo>
                      <a:lnTo>
                        <a:pt x="6199" y="3420"/>
                      </a:lnTo>
                      <a:lnTo>
                        <a:pt x="6204" y="3429"/>
                      </a:lnTo>
                      <a:lnTo>
                        <a:pt x="6208" y="3437"/>
                      </a:lnTo>
                      <a:lnTo>
                        <a:pt x="6213" y="3447"/>
                      </a:lnTo>
                      <a:lnTo>
                        <a:pt x="6218" y="3456"/>
                      </a:lnTo>
                      <a:lnTo>
                        <a:pt x="6222" y="3463"/>
                      </a:lnTo>
                      <a:lnTo>
                        <a:pt x="6227" y="3471"/>
                      </a:lnTo>
                      <a:lnTo>
                        <a:pt x="6231" y="3478"/>
                      </a:lnTo>
                      <a:lnTo>
                        <a:pt x="6236" y="3486"/>
                      </a:lnTo>
                      <a:lnTo>
                        <a:pt x="6240" y="3494"/>
                      </a:lnTo>
                      <a:lnTo>
                        <a:pt x="6245" y="3503"/>
                      </a:lnTo>
                      <a:lnTo>
                        <a:pt x="6250" y="3512"/>
                      </a:lnTo>
                      <a:lnTo>
                        <a:pt x="6254" y="3521"/>
                      </a:lnTo>
                      <a:lnTo>
                        <a:pt x="6259" y="3530"/>
                      </a:lnTo>
                      <a:lnTo>
                        <a:pt x="6263" y="3539"/>
                      </a:lnTo>
                      <a:lnTo>
                        <a:pt x="6268" y="3548"/>
                      </a:lnTo>
                      <a:lnTo>
                        <a:pt x="6273" y="3555"/>
                      </a:lnTo>
                      <a:lnTo>
                        <a:pt x="6277" y="3563"/>
                      </a:lnTo>
                      <a:lnTo>
                        <a:pt x="6282" y="3572"/>
                      </a:lnTo>
                      <a:lnTo>
                        <a:pt x="6286" y="3581"/>
                      </a:lnTo>
                      <a:lnTo>
                        <a:pt x="6291" y="3589"/>
                      </a:lnTo>
                      <a:lnTo>
                        <a:pt x="6296" y="3597"/>
                      </a:lnTo>
                      <a:lnTo>
                        <a:pt x="6300" y="3604"/>
                      </a:lnTo>
                      <a:lnTo>
                        <a:pt x="6305" y="3612"/>
                      </a:lnTo>
                      <a:lnTo>
                        <a:pt x="6309" y="3620"/>
                      </a:lnTo>
                      <a:lnTo>
                        <a:pt x="6314" y="3628"/>
                      </a:lnTo>
                      <a:lnTo>
                        <a:pt x="6318" y="3636"/>
                      </a:lnTo>
                      <a:lnTo>
                        <a:pt x="6323" y="3646"/>
                      </a:lnTo>
                      <a:lnTo>
                        <a:pt x="6328" y="3656"/>
                      </a:lnTo>
                      <a:lnTo>
                        <a:pt x="6332" y="3664"/>
                      </a:lnTo>
                      <a:lnTo>
                        <a:pt x="6337" y="3670"/>
                      </a:lnTo>
                      <a:lnTo>
                        <a:pt x="6341" y="3675"/>
                      </a:lnTo>
                      <a:lnTo>
                        <a:pt x="6346" y="3681"/>
                      </a:lnTo>
                      <a:lnTo>
                        <a:pt x="6351" y="3688"/>
                      </a:lnTo>
                      <a:lnTo>
                        <a:pt x="6355" y="3693"/>
                      </a:lnTo>
                      <a:lnTo>
                        <a:pt x="6360" y="3697"/>
                      </a:lnTo>
                      <a:lnTo>
                        <a:pt x="6364" y="3702"/>
                      </a:lnTo>
                      <a:lnTo>
                        <a:pt x="6369" y="3708"/>
                      </a:lnTo>
                      <a:lnTo>
                        <a:pt x="6374" y="3714"/>
                      </a:lnTo>
                      <a:lnTo>
                        <a:pt x="6378" y="3716"/>
                      </a:lnTo>
                      <a:lnTo>
                        <a:pt x="6383" y="3718"/>
                      </a:lnTo>
                      <a:lnTo>
                        <a:pt x="6387" y="3720"/>
                      </a:lnTo>
                      <a:lnTo>
                        <a:pt x="6392" y="3723"/>
                      </a:lnTo>
                      <a:lnTo>
                        <a:pt x="6396" y="3729"/>
                      </a:lnTo>
                      <a:lnTo>
                        <a:pt x="6401" y="3734"/>
                      </a:lnTo>
                      <a:lnTo>
                        <a:pt x="6406" y="3736"/>
                      </a:lnTo>
                      <a:lnTo>
                        <a:pt x="6410" y="3737"/>
                      </a:lnTo>
                      <a:lnTo>
                        <a:pt x="6415" y="3737"/>
                      </a:lnTo>
                      <a:lnTo>
                        <a:pt x="6419" y="3734"/>
                      </a:lnTo>
                      <a:lnTo>
                        <a:pt x="6424" y="3731"/>
                      </a:lnTo>
                      <a:lnTo>
                        <a:pt x="6429" y="3727"/>
                      </a:lnTo>
                      <a:lnTo>
                        <a:pt x="6433" y="3724"/>
                      </a:lnTo>
                      <a:lnTo>
                        <a:pt x="6438" y="3720"/>
                      </a:lnTo>
                      <a:lnTo>
                        <a:pt x="6442" y="3717"/>
                      </a:lnTo>
                      <a:lnTo>
                        <a:pt x="6447" y="3714"/>
                      </a:lnTo>
                      <a:lnTo>
                        <a:pt x="6451" y="3707"/>
                      </a:lnTo>
                      <a:lnTo>
                        <a:pt x="6456" y="3698"/>
                      </a:lnTo>
                      <a:lnTo>
                        <a:pt x="6461" y="3688"/>
                      </a:lnTo>
                      <a:lnTo>
                        <a:pt x="6465" y="3681"/>
                      </a:lnTo>
                      <a:lnTo>
                        <a:pt x="6470" y="3671"/>
                      </a:lnTo>
                      <a:lnTo>
                        <a:pt x="6474" y="3658"/>
                      </a:lnTo>
                      <a:lnTo>
                        <a:pt x="6479" y="3645"/>
                      </a:lnTo>
                      <a:lnTo>
                        <a:pt x="6484" y="3631"/>
                      </a:lnTo>
                      <a:lnTo>
                        <a:pt x="6488" y="3614"/>
                      </a:lnTo>
                      <a:lnTo>
                        <a:pt x="6493" y="3596"/>
                      </a:lnTo>
                      <a:lnTo>
                        <a:pt x="6497" y="3578"/>
                      </a:lnTo>
                      <a:lnTo>
                        <a:pt x="6502" y="3560"/>
                      </a:lnTo>
                      <a:lnTo>
                        <a:pt x="6507" y="3537"/>
                      </a:lnTo>
                      <a:lnTo>
                        <a:pt x="6511" y="3512"/>
                      </a:lnTo>
                      <a:lnTo>
                        <a:pt x="6516" y="3487"/>
                      </a:lnTo>
                      <a:lnTo>
                        <a:pt x="6520" y="3461"/>
                      </a:lnTo>
                      <a:lnTo>
                        <a:pt x="6525" y="3430"/>
                      </a:lnTo>
                      <a:lnTo>
                        <a:pt x="6529" y="3398"/>
                      </a:lnTo>
                      <a:lnTo>
                        <a:pt x="6534" y="3366"/>
                      </a:lnTo>
                      <a:lnTo>
                        <a:pt x="6539" y="3333"/>
                      </a:lnTo>
                      <a:lnTo>
                        <a:pt x="6543" y="3298"/>
                      </a:lnTo>
                      <a:lnTo>
                        <a:pt x="6548" y="3260"/>
                      </a:lnTo>
                      <a:lnTo>
                        <a:pt x="6552" y="3222"/>
                      </a:lnTo>
                      <a:lnTo>
                        <a:pt x="6557" y="3182"/>
                      </a:lnTo>
                      <a:lnTo>
                        <a:pt x="6562" y="3141"/>
                      </a:lnTo>
                      <a:lnTo>
                        <a:pt x="6566" y="3098"/>
                      </a:lnTo>
                      <a:lnTo>
                        <a:pt x="6571" y="3054"/>
                      </a:lnTo>
                      <a:lnTo>
                        <a:pt x="6575" y="3008"/>
                      </a:lnTo>
                      <a:lnTo>
                        <a:pt x="6580" y="2962"/>
                      </a:lnTo>
                      <a:lnTo>
                        <a:pt x="6585" y="2917"/>
                      </a:lnTo>
                      <a:lnTo>
                        <a:pt x="6589" y="2871"/>
                      </a:lnTo>
                      <a:lnTo>
                        <a:pt x="6594" y="2825"/>
                      </a:lnTo>
                      <a:lnTo>
                        <a:pt x="6598" y="2779"/>
                      </a:lnTo>
                      <a:lnTo>
                        <a:pt x="6603" y="2734"/>
                      </a:lnTo>
                      <a:lnTo>
                        <a:pt x="6607" y="2689"/>
                      </a:lnTo>
                      <a:lnTo>
                        <a:pt x="6612" y="2642"/>
                      </a:lnTo>
                      <a:lnTo>
                        <a:pt x="6617" y="2593"/>
                      </a:lnTo>
                      <a:lnTo>
                        <a:pt x="6621" y="2546"/>
                      </a:lnTo>
                      <a:lnTo>
                        <a:pt x="6626" y="2503"/>
                      </a:lnTo>
                      <a:lnTo>
                        <a:pt x="6630" y="2464"/>
                      </a:lnTo>
                      <a:lnTo>
                        <a:pt x="6635" y="2426"/>
                      </a:lnTo>
                      <a:lnTo>
                        <a:pt x="6640" y="2389"/>
                      </a:lnTo>
                      <a:lnTo>
                        <a:pt x="6644" y="2353"/>
                      </a:lnTo>
                      <a:lnTo>
                        <a:pt x="6649" y="2317"/>
                      </a:lnTo>
                      <a:lnTo>
                        <a:pt x="6653" y="2284"/>
                      </a:lnTo>
                      <a:lnTo>
                        <a:pt x="6658" y="2254"/>
                      </a:lnTo>
                      <a:lnTo>
                        <a:pt x="6662" y="2225"/>
                      </a:lnTo>
                      <a:lnTo>
                        <a:pt x="6667" y="2195"/>
                      </a:lnTo>
                      <a:lnTo>
                        <a:pt x="6672" y="2167"/>
                      </a:lnTo>
                      <a:lnTo>
                        <a:pt x="6676" y="2140"/>
                      </a:lnTo>
                      <a:lnTo>
                        <a:pt x="6681" y="2113"/>
                      </a:lnTo>
                      <a:lnTo>
                        <a:pt x="6685" y="2086"/>
                      </a:lnTo>
                      <a:lnTo>
                        <a:pt x="6690" y="2060"/>
                      </a:lnTo>
                      <a:lnTo>
                        <a:pt x="6695" y="2034"/>
                      </a:lnTo>
                      <a:lnTo>
                        <a:pt x="6699" y="2008"/>
                      </a:lnTo>
                      <a:lnTo>
                        <a:pt x="6704" y="1982"/>
                      </a:lnTo>
                      <a:lnTo>
                        <a:pt x="6708" y="1954"/>
                      </a:lnTo>
                      <a:lnTo>
                        <a:pt x="6713" y="1924"/>
                      </a:lnTo>
                      <a:lnTo>
                        <a:pt x="6718" y="1895"/>
                      </a:lnTo>
                      <a:lnTo>
                        <a:pt x="6722" y="1868"/>
                      </a:lnTo>
                      <a:lnTo>
                        <a:pt x="6727" y="1843"/>
                      </a:lnTo>
                      <a:lnTo>
                        <a:pt x="6731" y="1819"/>
                      </a:lnTo>
                      <a:lnTo>
                        <a:pt x="6736" y="1791"/>
                      </a:lnTo>
                      <a:lnTo>
                        <a:pt x="6740" y="1763"/>
                      </a:lnTo>
                      <a:lnTo>
                        <a:pt x="6745" y="1736"/>
                      </a:lnTo>
                      <a:lnTo>
                        <a:pt x="6750" y="1710"/>
                      </a:lnTo>
                      <a:lnTo>
                        <a:pt x="6754" y="1682"/>
                      </a:lnTo>
                      <a:lnTo>
                        <a:pt x="6759" y="1654"/>
                      </a:lnTo>
                      <a:lnTo>
                        <a:pt x="6763" y="1629"/>
                      </a:lnTo>
                      <a:lnTo>
                        <a:pt x="6768" y="1604"/>
                      </a:lnTo>
                      <a:lnTo>
                        <a:pt x="6773" y="1581"/>
                      </a:lnTo>
                      <a:lnTo>
                        <a:pt x="6777" y="1557"/>
                      </a:lnTo>
                      <a:lnTo>
                        <a:pt x="6782" y="1532"/>
                      </a:lnTo>
                      <a:lnTo>
                        <a:pt x="6786" y="1510"/>
                      </a:lnTo>
                      <a:lnTo>
                        <a:pt x="6791" y="1490"/>
                      </a:lnTo>
                      <a:lnTo>
                        <a:pt x="6795" y="1470"/>
                      </a:lnTo>
                      <a:lnTo>
                        <a:pt x="6800" y="1449"/>
                      </a:lnTo>
                      <a:lnTo>
                        <a:pt x="6805" y="1428"/>
                      </a:lnTo>
                      <a:lnTo>
                        <a:pt x="6809" y="1408"/>
                      </a:lnTo>
                      <a:lnTo>
                        <a:pt x="6814" y="1391"/>
                      </a:lnTo>
                      <a:lnTo>
                        <a:pt x="6818" y="1373"/>
                      </a:lnTo>
                      <a:lnTo>
                        <a:pt x="6823" y="1354"/>
                      </a:lnTo>
                      <a:lnTo>
                        <a:pt x="6828" y="1335"/>
                      </a:lnTo>
                      <a:lnTo>
                        <a:pt x="6832" y="1318"/>
                      </a:lnTo>
                      <a:lnTo>
                        <a:pt x="6837" y="1301"/>
                      </a:lnTo>
                      <a:lnTo>
                        <a:pt x="6841" y="1286"/>
                      </a:lnTo>
                      <a:lnTo>
                        <a:pt x="6846" y="1271"/>
                      </a:lnTo>
                      <a:lnTo>
                        <a:pt x="6851" y="1256"/>
                      </a:lnTo>
                      <a:lnTo>
                        <a:pt x="6855" y="1241"/>
                      </a:lnTo>
                      <a:lnTo>
                        <a:pt x="6860" y="1225"/>
                      </a:lnTo>
                      <a:lnTo>
                        <a:pt x="6864" y="1210"/>
                      </a:lnTo>
                      <a:lnTo>
                        <a:pt x="6869" y="1197"/>
                      </a:lnTo>
                      <a:lnTo>
                        <a:pt x="6873" y="1184"/>
                      </a:lnTo>
                      <a:lnTo>
                        <a:pt x="6878" y="1172"/>
                      </a:lnTo>
                      <a:lnTo>
                        <a:pt x="6883" y="1159"/>
                      </a:lnTo>
                      <a:lnTo>
                        <a:pt x="6887" y="1145"/>
                      </a:lnTo>
                      <a:lnTo>
                        <a:pt x="6892" y="1135"/>
                      </a:lnTo>
                      <a:lnTo>
                        <a:pt x="6896" y="1127"/>
                      </a:lnTo>
                      <a:lnTo>
                        <a:pt x="6901" y="1119"/>
                      </a:lnTo>
                      <a:lnTo>
                        <a:pt x="6906" y="1108"/>
                      </a:lnTo>
                      <a:lnTo>
                        <a:pt x="6910" y="1096"/>
                      </a:lnTo>
                      <a:lnTo>
                        <a:pt x="6915" y="1085"/>
                      </a:lnTo>
                      <a:lnTo>
                        <a:pt x="6919" y="1076"/>
                      </a:lnTo>
                      <a:lnTo>
                        <a:pt x="6924" y="1067"/>
                      </a:lnTo>
                      <a:lnTo>
                        <a:pt x="6929" y="1058"/>
                      </a:lnTo>
                      <a:lnTo>
                        <a:pt x="6933" y="1051"/>
                      </a:lnTo>
                      <a:lnTo>
                        <a:pt x="6938" y="1045"/>
                      </a:lnTo>
                      <a:lnTo>
                        <a:pt x="6942" y="1038"/>
                      </a:lnTo>
                      <a:lnTo>
                        <a:pt x="6947" y="1029"/>
                      </a:lnTo>
                      <a:lnTo>
                        <a:pt x="6951" y="1021"/>
                      </a:lnTo>
                      <a:lnTo>
                        <a:pt x="6956" y="1013"/>
                      </a:lnTo>
                      <a:lnTo>
                        <a:pt x="6961" y="1004"/>
                      </a:lnTo>
                      <a:lnTo>
                        <a:pt x="6965" y="994"/>
                      </a:lnTo>
                      <a:lnTo>
                        <a:pt x="6970" y="984"/>
                      </a:lnTo>
                      <a:lnTo>
                        <a:pt x="6974" y="976"/>
                      </a:lnTo>
                      <a:lnTo>
                        <a:pt x="6979" y="968"/>
                      </a:lnTo>
                      <a:lnTo>
                        <a:pt x="6984" y="960"/>
                      </a:lnTo>
                      <a:lnTo>
                        <a:pt x="6988" y="951"/>
                      </a:lnTo>
                      <a:lnTo>
                        <a:pt x="6993" y="943"/>
                      </a:lnTo>
                      <a:lnTo>
                        <a:pt x="6997" y="934"/>
                      </a:lnTo>
                      <a:lnTo>
                        <a:pt x="7002" y="924"/>
                      </a:lnTo>
                      <a:lnTo>
                        <a:pt x="7006" y="915"/>
                      </a:lnTo>
                      <a:lnTo>
                        <a:pt x="7011" y="908"/>
                      </a:lnTo>
                      <a:lnTo>
                        <a:pt x="7016" y="901"/>
                      </a:lnTo>
                      <a:lnTo>
                        <a:pt x="7020" y="894"/>
                      </a:lnTo>
                      <a:lnTo>
                        <a:pt x="7025" y="884"/>
                      </a:lnTo>
                      <a:lnTo>
                        <a:pt x="7029" y="875"/>
                      </a:lnTo>
                      <a:lnTo>
                        <a:pt x="7034" y="865"/>
                      </a:lnTo>
                      <a:lnTo>
                        <a:pt x="7039" y="856"/>
                      </a:lnTo>
                      <a:lnTo>
                        <a:pt x="7043" y="849"/>
                      </a:lnTo>
                      <a:lnTo>
                        <a:pt x="7048" y="842"/>
                      </a:lnTo>
                      <a:lnTo>
                        <a:pt x="7052" y="836"/>
                      </a:lnTo>
                      <a:lnTo>
                        <a:pt x="7057" y="829"/>
                      </a:lnTo>
                      <a:lnTo>
                        <a:pt x="7062" y="821"/>
                      </a:lnTo>
                      <a:lnTo>
                        <a:pt x="7066" y="813"/>
                      </a:lnTo>
                      <a:lnTo>
                        <a:pt x="7071" y="806"/>
                      </a:lnTo>
                      <a:lnTo>
                        <a:pt x="7075" y="800"/>
                      </a:lnTo>
                      <a:lnTo>
                        <a:pt x="7080" y="793"/>
                      </a:lnTo>
                      <a:lnTo>
                        <a:pt x="7084" y="786"/>
                      </a:lnTo>
                      <a:lnTo>
                        <a:pt x="7089" y="780"/>
                      </a:lnTo>
                      <a:lnTo>
                        <a:pt x="7094" y="773"/>
                      </a:lnTo>
                      <a:lnTo>
                        <a:pt x="7098" y="763"/>
                      </a:lnTo>
                      <a:lnTo>
                        <a:pt x="7103" y="755"/>
                      </a:lnTo>
                      <a:lnTo>
                        <a:pt x="7107" y="749"/>
                      </a:lnTo>
                      <a:lnTo>
                        <a:pt x="7112" y="742"/>
                      </a:lnTo>
                      <a:lnTo>
                        <a:pt x="7117" y="737"/>
                      </a:lnTo>
                      <a:lnTo>
                        <a:pt x="7121" y="735"/>
                      </a:lnTo>
                      <a:lnTo>
                        <a:pt x="7126" y="731"/>
                      </a:lnTo>
                      <a:lnTo>
                        <a:pt x="7130" y="723"/>
                      </a:lnTo>
                      <a:lnTo>
                        <a:pt x="7135" y="713"/>
                      </a:lnTo>
                      <a:lnTo>
                        <a:pt x="7140" y="703"/>
                      </a:lnTo>
                      <a:lnTo>
                        <a:pt x="7144" y="696"/>
                      </a:lnTo>
                      <a:lnTo>
                        <a:pt x="7149" y="692"/>
                      </a:lnTo>
                      <a:lnTo>
                        <a:pt x="7153" y="689"/>
                      </a:lnTo>
                      <a:lnTo>
                        <a:pt x="7158" y="685"/>
                      </a:lnTo>
                      <a:lnTo>
                        <a:pt x="7162" y="680"/>
                      </a:lnTo>
                      <a:lnTo>
                        <a:pt x="7167" y="675"/>
                      </a:lnTo>
                      <a:lnTo>
                        <a:pt x="7172" y="667"/>
                      </a:lnTo>
                      <a:lnTo>
                        <a:pt x="7176" y="662"/>
                      </a:lnTo>
                      <a:lnTo>
                        <a:pt x="7181" y="659"/>
                      </a:lnTo>
                      <a:lnTo>
                        <a:pt x="7185" y="656"/>
                      </a:lnTo>
                      <a:lnTo>
                        <a:pt x="7190" y="649"/>
                      </a:lnTo>
                      <a:lnTo>
                        <a:pt x="7195" y="641"/>
                      </a:lnTo>
                      <a:lnTo>
                        <a:pt x="7199" y="637"/>
                      </a:lnTo>
                      <a:lnTo>
                        <a:pt x="7204" y="633"/>
                      </a:lnTo>
                      <a:lnTo>
                        <a:pt x="7208" y="627"/>
                      </a:lnTo>
                      <a:lnTo>
                        <a:pt x="7213" y="624"/>
                      </a:lnTo>
                      <a:lnTo>
                        <a:pt x="7217" y="622"/>
                      </a:lnTo>
                      <a:lnTo>
                        <a:pt x="7222" y="621"/>
                      </a:lnTo>
                      <a:lnTo>
                        <a:pt x="7227" y="617"/>
                      </a:lnTo>
                      <a:lnTo>
                        <a:pt x="7231" y="610"/>
                      </a:lnTo>
                      <a:lnTo>
                        <a:pt x="7236" y="605"/>
                      </a:lnTo>
                      <a:lnTo>
                        <a:pt x="7240" y="602"/>
                      </a:lnTo>
                      <a:lnTo>
                        <a:pt x="7245" y="600"/>
                      </a:lnTo>
                      <a:lnTo>
                        <a:pt x="7250" y="596"/>
                      </a:lnTo>
                      <a:lnTo>
                        <a:pt x="7254" y="591"/>
                      </a:lnTo>
                      <a:lnTo>
                        <a:pt x="7259" y="588"/>
                      </a:lnTo>
                      <a:lnTo>
                        <a:pt x="7263" y="585"/>
                      </a:lnTo>
                      <a:lnTo>
                        <a:pt x="7268" y="582"/>
                      </a:lnTo>
                      <a:lnTo>
                        <a:pt x="7273" y="580"/>
                      </a:lnTo>
                      <a:lnTo>
                        <a:pt x="7277" y="578"/>
                      </a:lnTo>
                      <a:lnTo>
                        <a:pt x="7282" y="573"/>
                      </a:lnTo>
                      <a:lnTo>
                        <a:pt x="7286" y="568"/>
                      </a:lnTo>
                      <a:lnTo>
                        <a:pt x="7291" y="566"/>
                      </a:lnTo>
                      <a:lnTo>
                        <a:pt x="7295" y="567"/>
                      </a:lnTo>
                      <a:lnTo>
                        <a:pt x="7300" y="566"/>
                      </a:lnTo>
                      <a:lnTo>
                        <a:pt x="7305" y="563"/>
                      </a:lnTo>
                      <a:lnTo>
                        <a:pt x="7309" y="559"/>
                      </a:lnTo>
                      <a:lnTo>
                        <a:pt x="7314" y="557"/>
                      </a:lnTo>
                      <a:lnTo>
                        <a:pt x="7318" y="555"/>
                      </a:lnTo>
                      <a:lnTo>
                        <a:pt x="7323" y="550"/>
                      </a:lnTo>
                      <a:lnTo>
                        <a:pt x="7328" y="547"/>
                      </a:lnTo>
                      <a:lnTo>
                        <a:pt x="7332" y="545"/>
                      </a:lnTo>
                      <a:lnTo>
                        <a:pt x="7337" y="544"/>
                      </a:lnTo>
                      <a:lnTo>
                        <a:pt x="7341" y="544"/>
                      </a:lnTo>
                      <a:lnTo>
                        <a:pt x="7346" y="544"/>
                      </a:lnTo>
                      <a:lnTo>
                        <a:pt x="7351" y="542"/>
                      </a:lnTo>
                      <a:lnTo>
                        <a:pt x="7355" y="538"/>
                      </a:lnTo>
                      <a:lnTo>
                        <a:pt x="7360" y="535"/>
                      </a:lnTo>
                      <a:lnTo>
                        <a:pt x="7364" y="533"/>
                      </a:lnTo>
                      <a:lnTo>
                        <a:pt x="7369" y="533"/>
                      </a:lnTo>
                      <a:lnTo>
                        <a:pt x="7373" y="531"/>
                      </a:lnTo>
                      <a:lnTo>
                        <a:pt x="7378" y="529"/>
                      </a:lnTo>
                      <a:lnTo>
                        <a:pt x="7383" y="527"/>
                      </a:lnTo>
                      <a:lnTo>
                        <a:pt x="7387" y="526"/>
                      </a:lnTo>
                      <a:lnTo>
                        <a:pt x="7392" y="526"/>
                      </a:lnTo>
                      <a:lnTo>
                        <a:pt x="7396" y="525"/>
                      </a:lnTo>
                      <a:lnTo>
                        <a:pt x="7401" y="521"/>
                      </a:lnTo>
                      <a:lnTo>
                        <a:pt x="7406" y="520"/>
                      </a:lnTo>
                      <a:lnTo>
                        <a:pt x="7410" y="522"/>
                      </a:lnTo>
                      <a:lnTo>
                        <a:pt x="7415" y="523"/>
                      </a:lnTo>
                      <a:lnTo>
                        <a:pt x="7419" y="520"/>
                      </a:lnTo>
                      <a:lnTo>
                        <a:pt x="7424" y="518"/>
                      </a:lnTo>
                      <a:lnTo>
                        <a:pt x="7428" y="518"/>
                      </a:lnTo>
                      <a:lnTo>
                        <a:pt x="7433" y="518"/>
                      </a:lnTo>
                      <a:lnTo>
                        <a:pt x="7438" y="518"/>
                      </a:lnTo>
                      <a:lnTo>
                        <a:pt x="7442" y="519"/>
                      </a:lnTo>
                      <a:lnTo>
                        <a:pt x="7447" y="519"/>
                      </a:lnTo>
                      <a:lnTo>
                        <a:pt x="7451" y="517"/>
                      </a:lnTo>
                      <a:lnTo>
                        <a:pt x="7456" y="516"/>
                      </a:lnTo>
                      <a:lnTo>
                        <a:pt x="7461" y="517"/>
                      </a:lnTo>
                      <a:lnTo>
                        <a:pt x="7465" y="518"/>
                      </a:lnTo>
                      <a:lnTo>
                        <a:pt x="7470" y="517"/>
                      </a:lnTo>
                      <a:lnTo>
                        <a:pt x="7474" y="515"/>
                      </a:lnTo>
                      <a:lnTo>
                        <a:pt x="7479" y="516"/>
                      </a:lnTo>
                      <a:lnTo>
                        <a:pt x="7484" y="520"/>
                      </a:lnTo>
                      <a:lnTo>
                        <a:pt x="7488" y="524"/>
                      </a:lnTo>
                      <a:lnTo>
                        <a:pt x="7493" y="524"/>
                      </a:lnTo>
                      <a:lnTo>
                        <a:pt x="7497" y="523"/>
                      </a:lnTo>
                      <a:lnTo>
                        <a:pt x="7502" y="522"/>
                      </a:lnTo>
                      <a:lnTo>
                        <a:pt x="7506" y="524"/>
                      </a:lnTo>
                      <a:lnTo>
                        <a:pt x="7511" y="527"/>
                      </a:lnTo>
                      <a:lnTo>
                        <a:pt x="7516" y="529"/>
                      </a:lnTo>
                      <a:lnTo>
                        <a:pt x="7520" y="530"/>
                      </a:lnTo>
                      <a:lnTo>
                        <a:pt x="7525" y="531"/>
                      </a:lnTo>
                      <a:lnTo>
                        <a:pt x="7529" y="531"/>
                      </a:lnTo>
                      <a:lnTo>
                        <a:pt x="7534" y="532"/>
                      </a:lnTo>
                      <a:lnTo>
                        <a:pt x="7539" y="534"/>
                      </a:lnTo>
                      <a:lnTo>
                        <a:pt x="7543" y="538"/>
                      </a:lnTo>
                      <a:lnTo>
                        <a:pt x="7548" y="540"/>
                      </a:lnTo>
                      <a:lnTo>
                        <a:pt x="7552" y="541"/>
                      </a:lnTo>
                      <a:lnTo>
                        <a:pt x="7557" y="544"/>
                      </a:lnTo>
                      <a:lnTo>
                        <a:pt x="7562" y="549"/>
                      </a:lnTo>
                      <a:lnTo>
                        <a:pt x="7566" y="550"/>
                      </a:lnTo>
                      <a:lnTo>
                        <a:pt x="7571" y="548"/>
                      </a:lnTo>
                      <a:lnTo>
                        <a:pt x="7575" y="548"/>
                      </a:lnTo>
                      <a:lnTo>
                        <a:pt x="7580" y="553"/>
                      </a:lnTo>
                      <a:lnTo>
                        <a:pt x="7584" y="559"/>
                      </a:lnTo>
                      <a:lnTo>
                        <a:pt x="7589" y="561"/>
                      </a:lnTo>
                      <a:lnTo>
                        <a:pt x="7594" y="561"/>
                      </a:lnTo>
                      <a:lnTo>
                        <a:pt x="7598" y="562"/>
                      </a:lnTo>
                      <a:lnTo>
                        <a:pt x="7603" y="565"/>
                      </a:lnTo>
                      <a:lnTo>
                        <a:pt x="7607" y="568"/>
                      </a:lnTo>
                      <a:lnTo>
                        <a:pt x="7612" y="571"/>
                      </a:lnTo>
                      <a:lnTo>
                        <a:pt x="7617" y="573"/>
                      </a:lnTo>
                      <a:lnTo>
                        <a:pt x="7621" y="575"/>
                      </a:lnTo>
                      <a:lnTo>
                        <a:pt x="7626" y="579"/>
                      </a:lnTo>
                      <a:lnTo>
                        <a:pt x="7630" y="583"/>
                      </a:lnTo>
                      <a:lnTo>
                        <a:pt x="7635" y="586"/>
                      </a:lnTo>
                      <a:lnTo>
                        <a:pt x="7639" y="592"/>
                      </a:lnTo>
                      <a:lnTo>
                        <a:pt x="7644" y="596"/>
                      </a:lnTo>
                      <a:lnTo>
                        <a:pt x="7649" y="595"/>
                      </a:lnTo>
                      <a:lnTo>
                        <a:pt x="7653" y="595"/>
                      </a:lnTo>
                      <a:lnTo>
                        <a:pt x="7658" y="598"/>
                      </a:lnTo>
                      <a:lnTo>
                        <a:pt x="7662" y="602"/>
                      </a:lnTo>
                      <a:lnTo>
                        <a:pt x="7667" y="605"/>
                      </a:lnTo>
                      <a:lnTo>
                        <a:pt x="7672" y="607"/>
                      </a:lnTo>
                      <a:lnTo>
                        <a:pt x="7676" y="609"/>
                      </a:lnTo>
                      <a:lnTo>
                        <a:pt x="7681" y="611"/>
                      </a:lnTo>
                      <a:lnTo>
                        <a:pt x="7685" y="613"/>
                      </a:lnTo>
                      <a:lnTo>
                        <a:pt x="7690" y="616"/>
                      </a:lnTo>
                      <a:lnTo>
                        <a:pt x="7695" y="616"/>
                      </a:lnTo>
                      <a:lnTo>
                        <a:pt x="7699" y="616"/>
                      </a:lnTo>
                      <a:lnTo>
                        <a:pt x="7704" y="617"/>
                      </a:lnTo>
                      <a:lnTo>
                        <a:pt x="7708" y="621"/>
                      </a:lnTo>
                      <a:lnTo>
                        <a:pt x="7713" y="625"/>
                      </a:lnTo>
                      <a:lnTo>
                        <a:pt x="7717" y="627"/>
                      </a:lnTo>
                      <a:lnTo>
                        <a:pt x="7722" y="627"/>
                      </a:lnTo>
                      <a:lnTo>
                        <a:pt x="7727" y="628"/>
                      </a:lnTo>
                      <a:lnTo>
                        <a:pt x="7731" y="629"/>
                      </a:lnTo>
                      <a:lnTo>
                        <a:pt x="7736" y="631"/>
                      </a:lnTo>
                      <a:lnTo>
                        <a:pt x="7740" y="634"/>
                      </a:lnTo>
                      <a:lnTo>
                        <a:pt x="7745" y="637"/>
                      </a:lnTo>
                      <a:lnTo>
                        <a:pt x="7750" y="641"/>
                      </a:lnTo>
                      <a:lnTo>
                        <a:pt x="7754" y="646"/>
                      </a:lnTo>
                      <a:lnTo>
                        <a:pt x="7759" y="654"/>
                      </a:lnTo>
                      <a:lnTo>
                        <a:pt x="7763" y="662"/>
                      </a:lnTo>
                      <a:lnTo>
                        <a:pt x="7768" y="667"/>
                      </a:lnTo>
                      <a:lnTo>
                        <a:pt x="7772" y="673"/>
                      </a:lnTo>
                      <a:lnTo>
                        <a:pt x="7777" y="682"/>
                      </a:lnTo>
                      <a:lnTo>
                        <a:pt x="7782" y="688"/>
                      </a:lnTo>
                      <a:lnTo>
                        <a:pt x="7786" y="694"/>
                      </a:lnTo>
                      <a:lnTo>
                        <a:pt x="7791" y="700"/>
                      </a:lnTo>
                      <a:lnTo>
                        <a:pt x="7795" y="706"/>
                      </a:lnTo>
                      <a:lnTo>
                        <a:pt x="7800" y="711"/>
                      </a:lnTo>
                      <a:lnTo>
                        <a:pt x="7805" y="718"/>
                      </a:lnTo>
                      <a:lnTo>
                        <a:pt x="7809" y="725"/>
                      </a:lnTo>
                      <a:lnTo>
                        <a:pt x="7814" y="733"/>
                      </a:lnTo>
                      <a:lnTo>
                        <a:pt x="7818" y="741"/>
                      </a:lnTo>
                      <a:lnTo>
                        <a:pt x="7823" y="752"/>
                      </a:lnTo>
                      <a:lnTo>
                        <a:pt x="7828" y="766"/>
                      </a:lnTo>
                      <a:lnTo>
                        <a:pt x="7832" y="783"/>
                      </a:lnTo>
                      <a:lnTo>
                        <a:pt x="7837" y="801"/>
                      </a:lnTo>
                      <a:lnTo>
                        <a:pt x="7841" y="820"/>
                      </a:lnTo>
                      <a:lnTo>
                        <a:pt x="7846" y="842"/>
                      </a:lnTo>
                      <a:lnTo>
                        <a:pt x="7850" y="869"/>
                      </a:lnTo>
                      <a:lnTo>
                        <a:pt x="7855" y="898"/>
                      </a:lnTo>
                      <a:lnTo>
                        <a:pt x="7860" y="921"/>
                      </a:lnTo>
                      <a:lnTo>
                        <a:pt x="7864" y="933"/>
                      </a:lnTo>
                      <a:lnTo>
                        <a:pt x="7869" y="927"/>
                      </a:lnTo>
                      <a:lnTo>
                        <a:pt x="7873" y="905"/>
                      </a:lnTo>
                      <a:lnTo>
                        <a:pt x="7878" y="873"/>
                      </a:lnTo>
                      <a:lnTo>
                        <a:pt x="7883" y="842"/>
                      </a:lnTo>
                      <a:lnTo>
                        <a:pt x="7887" y="818"/>
                      </a:lnTo>
                      <a:lnTo>
                        <a:pt x="7892" y="800"/>
                      </a:lnTo>
                      <a:lnTo>
                        <a:pt x="7896" y="784"/>
                      </a:lnTo>
                      <a:lnTo>
                        <a:pt x="7901" y="766"/>
                      </a:lnTo>
                      <a:lnTo>
                        <a:pt x="7906" y="750"/>
                      </a:lnTo>
                      <a:lnTo>
                        <a:pt x="7910" y="739"/>
                      </a:lnTo>
                      <a:lnTo>
                        <a:pt x="7915" y="732"/>
                      </a:lnTo>
                      <a:lnTo>
                        <a:pt x="7919" y="727"/>
                      </a:lnTo>
                      <a:lnTo>
                        <a:pt x="7924" y="724"/>
                      </a:lnTo>
                      <a:lnTo>
                        <a:pt x="7928" y="721"/>
                      </a:lnTo>
                      <a:lnTo>
                        <a:pt x="7933" y="718"/>
                      </a:lnTo>
                      <a:lnTo>
                        <a:pt x="7938" y="715"/>
                      </a:lnTo>
                      <a:lnTo>
                        <a:pt x="7942" y="712"/>
                      </a:lnTo>
                      <a:lnTo>
                        <a:pt x="7947" y="710"/>
                      </a:lnTo>
                      <a:lnTo>
                        <a:pt x="7951" y="712"/>
                      </a:lnTo>
                      <a:lnTo>
                        <a:pt x="7956" y="719"/>
                      </a:lnTo>
                      <a:lnTo>
                        <a:pt x="7961" y="728"/>
                      </a:lnTo>
                      <a:lnTo>
                        <a:pt x="7965" y="729"/>
                      </a:lnTo>
                      <a:lnTo>
                        <a:pt x="7970" y="726"/>
                      </a:lnTo>
                      <a:lnTo>
                        <a:pt x="7974" y="726"/>
                      </a:lnTo>
                      <a:lnTo>
                        <a:pt x="7979" y="725"/>
                      </a:lnTo>
                      <a:lnTo>
                        <a:pt x="7983" y="723"/>
                      </a:lnTo>
                      <a:lnTo>
                        <a:pt x="7988" y="723"/>
                      </a:lnTo>
                      <a:lnTo>
                        <a:pt x="7993" y="724"/>
                      </a:lnTo>
                      <a:lnTo>
                        <a:pt x="7997" y="723"/>
                      </a:lnTo>
                      <a:lnTo>
                        <a:pt x="8002" y="723"/>
                      </a:lnTo>
                      <a:lnTo>
                        <a:pt x="8006" y="725"/>
                      </a:lnTo>
                      <a:lnTo>
                        <a:pt x="8011" y="721"/>
                      </a:lnTo>
                      <a:lnTo>
                        <a:pt x="8016" y="715"/>
                      </a:lnTo>
                      <a:lnTo>
                        <a:pt x="8020" y="711"/>
                      </a:lnTo>
                      <a:lnTo>
                        <a:pt x="8025" y="707"/>
                      </a:lnTo>
                      <a:lnTo>
                        <a:pt x="8029" y="702"/>
                      </a:lnTo>
                      <a:lnTo>
                        <a:pt x="8034" y="698"/>
                      </a:lnTo>
                      <a:lnTo>
                        <a:pt x="8039" y="693"/>
                      </a:lnTo>
                      <a:lnTo>
                        <a:pt x="8043" y="687"/>
                      </a:lnTo>
                      <a:lnTo>
                        <a:pt x="8048" y="682"/>
                      </a:lnTo>
                      <a:lnTo>
                        <a:pt x="8052" y="679"/>
                      </a:lnTo>
                      <a:lnTo>
                        <a:pt x="8057" y="676"/>
                      </a:lnTo>
                      <a:lnTo>
                        <a:pt x="8061" y="672"/>
                      </a:lnTo>
                      <a:lnTo>
                        <a:pt x="8066" y="665"/>
                      </a:lnTo>
                      <a:lnTo>
                        <a:pt x="8071" y="658"/>
                      </a:lnTo>
                      <a:lnTo>
                        <a:pt x="8075" y="651"/>
                      </a:lnTo>
                      <a:lnTo>
                        <a:pt x="8080" y="644"/>
                      </a:lnTo>
                      <a:lnTo>
                        <a:pt x="8084" y="640"/>
                      </a:lnTo>
                      <a:lnTo>
                        <a:pt x="8089" y="637"/>
                      </a:lnTo>
                      <a:lnTo>
                        <a:pt x="8094" y="632"/>
                      </a:lnTo>
                      <a:lnTo>
                        <a:pt x="8098" y="627"/>
                      </a:lnTo>
                      <a:lnTo>
                        <a:pt x="8103" y="624"/>
                      </a:lnTo>
                      <a:lnTo>
                        <a:pt x="8107" y="622"/>
                      </a:lnTo>
                      <a:lnTo>
                        <a:pt x="8112" y="617"/>
                      </a:lnTo>
                      <a:lnTo>
                        <a:pt x="8117" y="611"/>
                      </a:lnTo>
                      <a:lnTo>
                        <a:pt x="8121" y="606"/>
                      </a:lnTo>
                      <a:lnTo>
                        <a:pt x="8126" y="602"/>
                      </a:lnTo>
                      <a:lnTo>
                        <a:pt x="8130" y="597"/>
                      </a:lnTo>
                      <a:lnTo>
                        <a:pt x="8135" y="593"/>
                      </a:lnTo>
                      <a:lnTo>
                        <a:pt x="8139" y="590"/>
                      </a:lnTo>
                      <a:lnTo>
                        <a:pt x="8144" y="587"/>
                      </a:lnTo>
                      <a:lnTo>
                        <a:pt x="8149" y="583"/>
                      </a:lnTo>
                      <a:lnTo>
                        <a:pt x="8153" y="580"/>
                      </a:lnTo>
                      <a:lnTo>
                        <a:pt x="8158" y="578"/>
                      </a:lnTo>
                      <a:lnTo>
                        <a:pt x="8162" y="576"/>
                      </a:lnTo>
                      <a:lnTo>
                        <a:pt x="8167" y="573"/>
                      </a:lnTo>
                      <a:lnTo>
                        <a:pt x="8172" y="570"/>
                      </a:lnTo>
                      <a:lnTo>
                        <a:pt x="8176" y="568"/>
                      </a:lnTo>
                      <a:lnTo>
                        <a:pt x="8181" y="566"/>
                      </a:lnTo>
                      <a:lnTo>
                        <a:pt x="8185" y="561"/>
                      </a:lnTo>
                      <a:lnTo>
                        <a:pt x="8190" y="558"/>
                      </a:lnTo>
                      <a:lnTo>
                        <a:pt x="8194" y="565"/>
                      </a:lnTo>
                      <a:lnTo>
                        <a:pt x="8199" y="570"/>
                      </a:lnTo>
                      <a:lnTo>
                        <a:pt x="8204" y="558"/>
                      </a:lnTo>
                      <a:lnTo>
                        <a:pt x="8208" y="542"/>
                      </a:lnTo>
                      <a:lnTo>
                        <a:pt x="8213" y="535"/>
                      </a:lnTo>
                      <a:lnTo>
                        <a:pt x="8217" y="531"/>
                      </a:lnTo>
                      <a:lnTo>
                        <a:pt x="8222" y="528"/>
                      </a:lnTo>
                      <a:lnTo>
                        <a:pt x="8227" y="526"/>
                      </a:lnTo>
                      <a:lnTo>
                        <a:pt x="8231" y="525"/>
                      </a:lnTo>
                      <a:lnTo>
                        <a:pt x="8236" y="524"/>
                      </a:lnTo>
                      <a:lnTo>
                        <a:pt x="8240" y="521"/>
                      </a:lnTo>
                      <a:lnTo>
                        <a:pt x="8245" y="517"/>
                      </a:lnTo>
                      <a:lnTo>
                        <a:pt x="8250" y="511"/>
                      </a:lnTo>
                      <a:lnTo>
                        <a:pt x="8254" y="507"/>
                      </a:lnTo>
                      <a:lnTo>
                        <a:pt x="8259" y="505"/>
                      </a:lnTo>
                      <a:lnTo>
                        <a:pt x="8263" y="503"/>
                      </a:lnTo>
                      <a:lnTo>
                        <a:pt x="8268" y="501"/>
                      </a:lnTo>
                      <a:lnTo>
                        <a:pt x="8272" y="500"/>
                      </a:lnTo>
                      <a:lnTo>
                        <a:pt x="8277" y="497"/>
                      </a:lnTo>
                      <a:lnTo>
                        <a:pt x="8282" y="494"/>
                      </a:lnTo>
                      <a:lnTo>
                        <a:pt x="8286" y="492"/>
                      </a:lnTo>
                      <a:lnTo>
                        <a:pt x="8291" y="492"/>
                      </a:lnTo>
                      <a:lnTo>
                        <a:pt x="8295" y="494"/>
                      </a:lnTo>
                      <a:lnTo>
                        <a:pt x="8300" y="496"/>
                      </a:lnTo>
                      <a:lnTo>
                        <a:pt x="8305" y="494"/>
                      </a:lnTo>
                      <a:lnTo>
                        <a:pt x="8309" y="490"/>
                      </a:lnTo>
                      <a:lnTo>
                        <a:pt x="8314" y="488"/>
                      </a:lnTo>
                      <a:lnTo>
                        <a:pt x="8318" y="489"/>
                      </a:lnTo>
                      <a:lnTo>
                        <a:pt x="8323" y="490"/>
                      </a:lnTo>
                      <a:lnTo>
                        <a:pt x="8328" y="490"/>
                      </a:lnTo>
                      <a:lnTo>
                        <a:pt x="8332" y="489"/>
                      </a:lnTo>
                      <a:lnTo>
                        <a:pt x="8337" y="487"/>
                      </a:lnTo>
                      <a:lnTo>
                        <a:pt x="8341" y="486"/>
                      </a:lnTo>
                      <a:lnTo>
                        <a:pt x="8346" y="485"/>
                      </a:lnTo>
                      <a:lnTo>
                        <a:pt x="8350" y="485"/>
                      </a:lnTo>
                      <a:lnTo>
                        <a:pt x="8355" y="488"/>
                      </a:lnTo>
                      <a:lnTo>
                        <a:pt x="8360" y="500"/>
                      </a:lnTo>
                      <a:lnTo>
                        <a:pt x="8364" y="509"/>
                      </a:lnTo>
                      <a:lnTo>
                        <a:pt x="8369" y="503"/>
                      </a:lnTo>
                      <a:lnTo>
                        <a:pt x="8373" y="490"/>
                      </a:lnTo>
                      <a:lnTo>
                        <a:pt x="8378" y="483"/>
                      </a:lnTo>
                      <a:lnTo>
                        <a:pt x="8383" y="481"/>
                      </a:lnTo>
                      <a:lnTo>
                        <a:pt x="8387" y="481"/>
                      </a:lnTo>
                      <a:lnTo>
                        <a:pt x="8392" y="484"/>
                      </a:lnTo>
                      <a:lnTo>
                        <a:pt x="8396" y="487"/>
                      </a:lnTo>
                      <a:lnTo>
                        <a:pt x="8401" y="487"/>
                      </a:lnTo>
                      <a:lnTo>
                        <a:pt x="8405" y="487"/>
                      </a:lnTo>
                      <a:lnTo>
                        <a:pt x="8410" y="489"/>
                      </a:lnTo>
                      <a:lnTo>
                        <a:pt x="8415" y="491"/>
                      </a:lnTo>
                      <a:lnTo>
                        <a:pt x="8419" y="493"/>
                      </a:lnTo>
                      <a:lnTo>
                        <a:pt x="8424" y="495"/>
                      </a:lnTo>
                      <a:lnTo>
                        <a:pt x="8428" y="495"/>
                      </a:lnTo>
                      <a:lnTo>
                        <a:pt x="8433" y="497"/>
                      </a:lnTo>
                      <a:lnTo>
                        <a:pt x="8438" y="501"/>
                      </a:lnTo>
                      <a:lnTo>
                        <a:pt x="8442" y="504"/>
                      </a:lnTo>
                      <a:lnTo>
                        <a:pt x="8447" y="508"/>
                      </a:lnTo>
                      <a:lnTo>
                        <a:pt x="8451" y="513"/>
                      </a:lnTo>
                      <a:lnTo>
                        <a:pt x="8456" y="517"/>
                      </a:lnTo>
                      <a:lnTo>
                        <a:pt x="8461" y="521"/>
                      </a:lnTo>
                      <a:lnTo>
                        <a:pt x="8465" y="528"/>
                      </a:lnTo>
                      <a:lnTo>
                        <a:pt x="8470" y="534"/>
                      </a:lnTo>
                      <a:lnTo>
                        <a:pt x="8474" y="534"/>
                      </a:lnTo>
                      <a:lnTo>
                        <a:pt x="8479" y="530"/>
                      </a:lnTo>
                      <a:lnTo>
                        <a:pt x="8483" y="527"/>
                      </a:lnTo>
                      <a:lnTo>
                        <a:pt x="8488" y="526"/>
                      </a:lnTo>
                      <a:lnTo>
                        <a:pt x="8493" y="527"/>
                      </a:lnTo>
                      <a:lnTo>
                        <a:pt x="8497" y="529"/>
                      </a:lnTo>
                      <a:lnTo>
                        <a:pt x="8502" y="532"/>
                      </a:lnTo>
                      <a:lnTo>
                        <a:pt x="8506" y="537"/>
                      </a:lnTo>
                      <a:lnTo>
                        <a:pt x="8511" y="540"/>
                      </a:lnTo>
                      <a:lnTo>
                        <a:pt x="8516" y="541"/>
                      </a:lnTo>
                      <a:lnTo>
                        <a:pt x="8520" y="542"/>
                      </a:lnTo>
                      <a:lnTo>
                        <a:pt x="8525" y="544"/>
                      </a:lnTo>
                      <a:lnTo>
                        <a:pt x="8529" y="545"/>
                      </a:lnTo>
                      <a:lnTo>
                        <a:pt x="8534" y="549"/>
                      </a:lnTo>
                      <a:lnTo>
                        <a:pt x="8539" y="552"/>
                      </a:lnTo>
                      <a:lnTo>
                        <a:pt x="8543" y="556"/>
                      </a:lnTo>
                      <a:lnTo>
                        <a:pt x="8548" y="567"/>
                      </a:lnTo>
                      <a:lnTo>
                        <a:pt x="8552" y="585"/>
                      </a:lnTo>
                      <a:lnTo>
                        <a:pt x="8557" y="588"/>
                      </a:lnTo>
                      <a:lnTo>
                        <a:pt x="8561" y="574"/>
                      </a:lnTo>
                      <a:lnTo>
                        <a:pt x="8566" y="563"/>
                      </a:lnTo>
                      <a:lnTo>
                        <a:pt x="8571" y="561"/>
                      </a:lnTo>
                      <a:lnTo>
                        <a:pt x="8575" y="558"/>
                      </a:lnTo>
                      <a:lnTo>
                        <a:pt x="8580" y="553"/>
                      </a:lnTo>
                      <a:lnTo>
                        <a:pt x="8584" y="548"/>
                      </a:lnTo>
                      <a:lnTo>
                        <a:pt x="8589" y="545"/>
                      </a:lnTo>
                      <a:lnTo>
                        <a:pt x="8594" y="543"/>
                      </a:lnTo>
                      <a:lnTo>
                        <a:pt x="8598" y="543"/>
                      </a:lnTo>
                      <a:lnTo>
                        <a:pt x="8603" y="542"/>
                      </a:lnTo>
                      <a:lnTo>
                        <a:pt x="8607" y="541"/>
                      </a:lnTo>
                      <a:lnTo>
                        <a:pt x="8612" y="541"/>
                      </a:lnTo>
                      <a:lnTo>
                        <a:pt x="8616" y="540"/>
                      </a:lnTo>
                      <a:lnTo>
                        <a:pt x="8621" y="540"/>
                      </a:lnTo>
                      <a:lnTo>
                        <a:pt x="8626" y="543"/>
                      </a:lnTo>
                      <a:lnTo>
                        <a:pt x="8630" y="547"/>
                      </a:lnTo>
                      <a:lnTo>
                        <a:pt x="8635" y="542"/>
                      </a:lnTo>
                      <a:lnTo>
                        <a:pt x="8639" y="531"/>
                      </a:lnTo>
                      <a:lnTo>
                        <a:pt x="8644" y="523"/>
                      </a:lnTo>
                      <a:lnTo>
                        <a:pt x="8649" y="520"/>
                      </a:lnTo>
                      <a:lnTo>
                        <a:pt x="8653" y="518"/>
                      </a:lnTo>
                      <a:lnTo>
                        <a:pt x="8658" y="512"/>
                      </a:lnTo>
                      <a:lnTo>
                        <a:pt x="8662" y="502"/>
                      </a:lnTo>
                      <a:lnTo>
                        <a:pt x="8667" y="492"/>
                      </a:lnTo>
                      <a:lnTo>
                        <a:pt x="8672" y="481"/>
                      </a:lnTo>
                      <a:lnTo>
                        <a:pt x="8676" y="471"/>
                      </a:lnTo>
                      <a:lnTo>
                        <a:pt x="8681" y="462"/>
                      </a:lnTo>
                      <a:lnTo>
                        <a:pt x="8685" y="451"/>
                      </a:lnTo>
                      <a:lnTo>
                        <a:pt x="8690" y="441"/>
                      </a:lnTo>
                      <a:lnTo>
                        <a:pt x="8694" y="434"/>
                      </a:lnTo>
                      <a:lnTo>
                        <a:pt x="8699" y="430"/>
                      </a:lnTo>
                      <a:lnTo>
                        <a:pt x="8704" y="419"/>
                      </a:lnTo>
                      <a:lnTo>
                        <a:pt x="8708" y="409"/>
                      </a:lnTo>
                      <a:lnTo>
                        <a:pt x="8713" y="404"/>
                      </a:lnTo>
                      <a:lnTo>
                        <a:pt x="8717" y="391"/>
                      </a:lnTo>
                      <a:lnTo>
                        <a:pt x="8722" y="373"/>
                      </a:lnTo>
                      <a:lnTo>
                        <a:pt x="8727" y="360"/>
                      </a:lnTo>
                      <a:lnTo>
                        <a:pt x="8731" y="354"/>
                      </a:lnTo>
                      <a:lnTo>
                        <a:pt x="8736" y="355"/>
                      </a:lnTo>
                      <a:lnTo>
                        <a:pt x="8740" y="356"/>
                      </a:lnTo>
                      <a:lnTo>
                        <a:pt x="8745" y="347"/>
                      </a:lnTo>
                      <a:lnTo>
                        <a:pt x="8749" y="333"/>
                      </a:lnTo>
                      <a:lnTo>
                        <a:pt x="8754" y="325"/>
                      </a:lnTo>
                      <a:lnTo>
                        <a:pt x="8759" y="320"/>
                      </a:lnTo>
                      <a:lnTo>
                        <a:pt x="8763" y="317"/>
                      </a:lnTo>
                      <a:lnTo>
                        <a:pt x="8768" y="311"/>
                      </a:lnTo>
                      <a:lnTo>
                        <a:pt x="8772" y="306"/>
                      </a:lnTo>
                      <a:lnTo>
                        <a:pt x="8777" y="301"/>
                      </a:lnTo>
                      <a:lnTo>
                        <a:pt x="8782" y="298"/>
                      </a:lnTo>
                      <a:lnTo>
                        <a:pt x="8786" y="294"/>
                      </a:lnTo>
                      <a:lnTo>
                        <a:pt x="8791" y="290"/>
                      </a:lnTo>
                      <a:lnTo>
                        <a:pt x="8795" y="285"/>
                      </a:lnTo>
                      <a:lnTo>
                        <a:pt x="8800" y="283"/>
                      </a:lnTo>
                      <a:lnTo>
                        <a:pt x="8805" y="280"/>
                      </a:lnTo>
                      <a:lnTo>
                        <a:pt x="8809" y="276"/>
                      </a:lnTo>
                      <a:lnTo>
                        <a:pt x="8814" y="272"/>
                      </a:lnTo>
                      <a:lnTo>
                        <a:pt x="8818" y="269"/>
                      </a:lnTo>
                      <a:lnTo>
                        <a:pt x="8823" y="266"/>
                      </a:lnTo>
                      <a:lnTo>
                        <a:pt x="8827" y="264"/>
                      </a:lnTo>
                      <a:lnTo>
                        <a:pt x="8832" y="263"/>
                      </a:lnTo>
                      <a:lnTo>
                        <a:pt x="8837" y="263"/>
                      </a:lnTo>
                      <a:lnTo>
                        <a:pt x="8841" y="265"/>
                      </a:lnTo>
                      <a:lnTo>
                        <a:pt x="8846" y="264"/>
                      </a:lnTo>
                      <a:lnTo>
                        <a:pt x="8850" y="258"/>
                      </a:lnTo>
                      <a:lnTo>
                        <a:pt x="8855" y="251"/>
                      </a:lnTo>
                      <a:lnTo>
                        <a:pt x="8860" y="248"/>
                      </a:lnTo>
                      <a:lnTo>
                        <a:pt x="8864" y="249"/>
                      </a:lnTo>
                      <a:lnTo>
                        <a:pt x="8869" y="251"/>
                      </a:lnTo>
                      <a:lnTo>
                        <a:pt x="8873" y="250"/>
                      </a:lnTo>
                      <a:lnTo>
                        <a:pt x="8878" y="246"/>
                      </a:lnTo>
                      <a:lnTo>
                        <a:pt x="8883" y="239"/>
                      </a:lnTo>
                      <a:lnTo>
                        <a:pt x="8887" y="231"/>
                      </a:lnTo>
                      <a:lnTo>
                        <a:pt x="8892" y="225"/>
                      </a:lnTo>
                      <a:lnTo>
                        <a:pt x="8896" y="221"/>
                      </a:lnTo>
                      <a:lnTo>
                        <a:pt x="8901" y="220"/>
                      </a:lnTo>
                      <a:lnTo>
                        <a:pt x="8905" y="219"/>
                      </a:lnTo>
                      <a:lnTo>
                        <a:pt x="8910" y="217"/>
                      </a:lnTo>
                      <a:lnTo>
                        <a:pt x="8915" y="214"/>
                      </a:lnTo>
                      <a:lnTo>
                        <a:pt x="8919" y="213"/>
                      </a:lnTo>
                      <a:lnTo>
                        <a:pt x="8924" y="219"/>
                      </a:lnTo>
                      <a:lnTo>
                        <a:pt x="8928" y="229"/>
                      </a:lnTo>
                      <a:lnTo>
                        <a:pt x="8933" y="227"/>
                      </a:lnTo>
                      <a:lnTo>
                        <a:pt x="8938" y="213"/>
                      </a:lnTo>
                      <a:lnTo>
                        <a:pt x="8942" y="201"/>
                      </a:lnTo>
                      <a:lnTo>
                        <a:pt x="8947" y="200"/>
                      </a:lnTo>
                      <a:lnTo>
                        <a:pt x="8951" y="205"/>
                      </a:lnTo>
                      <a:lnTo>
                        <a:pt x="8956" y="208"/>
                      </a:lnTo>
                      <a:lnTo>
                        <a:pt x="8960" y="203"/>
                      </a:lnTo>
                      <a:lnTo>
                        <a:pt x="8965" y="197"/>
                      </a:lnTo>
                      <a:lnTo>
                        <a:pt x="8970" y="194"/>
                      </a:lnTo>
                      <a:lnTo>
                        <a:pt x="8974" y="191"/>
                      </a:lnTo>
                      <a:lnTo>
                        <a:pt x="8979" y="190"/>
                      </a:lnTo>
                      <a:lnTo>
                        <a:pt x="8983" y="189"/>
                      </a:lnTo>
                      <a:lnTo>
                        <a:pt x="8988" y="187"/>
                      </a:lnTo>
                      <a:lnTo>
                        <a:pt x="8993" y="186"/>
                      </a:lnTo>
                      <a:lnTo>
                        <a:pt x="8997" y="188"/>
                      </a:lnTo>
                      <a:lnTo>
                        <a:pt x="9002" y="191"/>
                      </a:lnTo>
                      <a:lnTo>
                        <a:pt x="9006" y="193"/>
                      </a:lnTo>
                      <a:lnTo>
                        <a:pt x="9011" y="197"/>
                      </a:lnTo>
                      <a:lnTo>
                        <a:pt x="9016" y="211"/>
                      </a:lnTo>
                      <a:lnTo>
                        <a:pt x="9020" y="219"/>
                      </a:lnTo>
                      <a:lnTo>
                        <a:pt x="9025" y="215"/>
                      </a:lnTo>
                      <a:lnTo>
                        <a:pt x="9029" y="217"/>
                      </a:lnTo>
                      <a:lnTo>
                        <a:pt x="9034" y="219"/>
                      </a:lnTo>
                      <a:lnTo>
                        <a:pt x="9038" y="208"/>
                      </a:lnTo>
                      <a:lnTo>
                        <a:pt x="9043" y="198"/>
                      </a:lnTo>
                      <a:lnTo>
                        <a:pt x="9048" y="195"/>
                      </a:lnTo>
                      <a:lnTo>
                        <a:pt x="9052" y="193"/>
                      </a:lnTo>
                      <a:lnTo>
                        <a:pt x="9057" y="189"/>
                      </a:lnTo>
                      <a:lnTo>
                        <a:pt x="9061" y="184"/>
                      </a:lnTo>
                      <a:lnTo>
                        <a:pt x="9066" y="178"/>
                      </a:lnTo>
                      <a:lnTo>
                        <a:pt x="9071" y="174"/>
                      </a:lnTo>
                      <a:lnTo>
                        <a:pt x="9075" y="174"/>
                      </a:lnTo>
                      <a:lnTo>
                        <a:pt x="9080" y="177"/>
                      </a:lnTo>
                      <a:lnTo>
                        <a:pt x="9084" y="177"/>
                      </a:lnTo>
                      <a:lnTo>
                        <a:pt x="9089" y="168"/>
                      </a:lnTo>
                      <a:lnTo>
                        <a:pt x="9094" y="159"/>
                      </a:lnTo>
                      <a:lnTo>
                        <a:pt x="9098" y="152"/>
                      </a:lnTo>
                      <a:lnTo>
                        <a:pt x="9103" y="148"/>
                      </a:lnTo>
                      <a:lnTo>
                        <a:pt x="9107" y="146"/>
                      </a:lnTo>
                      <a:lnTo>
                        <a:pt x="9112" y="146"/>
                      </a:lnTo>
                      <a:lnTo>
                        <a:pt x="9116" y="142"/>
                      </a:lnTo>
                      <a:lnTo>
                        <a:pt x="9121" y="141"/>
                      </a:lnTo>
                      <a:lnTo>
                        <a:pt x="9126" y="143"/>
                      </a:lnTo>
                      <a:lnTo>
                        <a:pt x="9130" y="144"/>
                      </a:lnTo>
                      <a:lnTo>
                        <a:pt x="9135" y="139"/>
                      </a:lnTo>
                      <a:lnTo>
                        <a:pt x="9139" y="129"/>
                      </a:lnTo>
                      <a:lnTo>
                        <a:pt x="9144" y="122"/>
                      </a:lnTo>
                      <a:lnTo>
                        <a:pt x="9149" y="121"/>
                      </a:lnTo>
                      <a:lnTo>
                        <a:pt x="9153" y="124"/>
                      </a:lnTo>
                      <a:lnTo>
                        <a:pt x="9158" y="128"/>
                      </a:lnTo>
                      <a:lnTo>
                        <a:pt x="9162" y="136"/>
                      </a:lnTo>
                      <a:lnTo>
                        <a:pt x="9167" y="143"/>
                      </a:lnTo>
                      <a:lnTo>
                        <a:pt x="9171" y="137"/>
                      </a:lnTo>
                      <a:lnTo>
                        <a:pt x="9176" y="122"/>
                      </a:lnTo>
                      <a:lnTo>
                        <a:pt x="9181" y="117"/>
                      </a:lnTo>
                      <a:lnTo>
                        <a:pt x="9185" y="116"/>
                      </a:lnTo>
                      <a:lnTo>
                        <a:pt x="9190" y="111"/>
                      </a:lnTo>
                      <a:lnTo>
                        <a:pt x="9194" y="109"/>
                      </a:lnTo>
                      <a:lnTo>
                        <a:pt x="9199" y="112"/>
                      </a:lnTo>
                      <a:lnTo>
                        <a:pt x="9204" y="119"/>
                      </a:lnTo>
                      <a:lnTo>
                        <a:pt x="9208" y="123"/>
                      </a:lnTo>
                      <a:lnTo>
                        <a:pt x="9213" y="118"/>
                      </a:lnTo>
                      <a:lnTo>
                        <a:pt x="9217" y="112"/>
                      </a:lnTo>
                      <a:lnTo>
                        <a:pt x="9222" y="113"/>
                      </a:lnTo>
                      <a:lnTo>
                        <a:pt x="9227" y="114"/>
                      </a:lnTo>
                      <a:lnTo>
                        <a:pt x="9231" y="114"/>
                      </a:lnTo>
                      <a:lnTo>
                        <a:pt x="9236" y="114"/>
                      </a:lnTo>
                      <a:lnTo>
                        <a:pt x="9240" y="113"/>
                      </a:lnTo>
                      <a:lnTo>
                        <a:pt x="9245" y="110"/>
                      </a:lnTo>
                      <a:lnTo>
                        <a:pt x="9249" y="110"/>
                      </a:lnTo>
                      <a:lnTo>
                        <a:pt x="9254" y="111"/>
                      </a:lnTo>
                      <a:lnTo>
                        <a:pt x="9259" y="112"/>
                      </a:lnTo>
                      <a:lnTo>
                        <a:pt x="9263" y="114"/>
                      </a:lnTo>
                      <a:lnTo>
                        <a:pt x="9268" y="117"/>
                      </a:lnTo>
                      <a:lnTo>
                        <a:pt x="9272" y="119"/>
                      </a:lnTo>
                      <a:lnTo>
                        <a:pt x="9277" y="123"/>
                      </a:lnTo>
                      <a:lnTo>
                        <a:pt x="9282" y="130"/>
                      </a:lnTo>
                      <a:lnTo>
                        <a:pt x="9286" y="137"/>
                      </a:lnTo>
                      <a:lnTo>
                        <a:pt x="9291" y="136"/>
                      </a:lnTo>
                      <a:lnTo>
                        <a:pt x="9295" y="130"/>
                      </a:lnTo>
                      <a:lnTo>
                        <a:pt x="9300" y="128"/>
                      </a:lnTo>
                      <a:lnTo>
                        <a:pt x="9305" y="130"/>
                      </a:lnTo>
                      <a:lnTo>
                        <a:pt x="9309" y="132"/>
                      </a:lnTo>
                      <a:lnTo>
                        <a:pt x="9314" y="133"/>
                      </a:lnTo>
                      <a:lnTo>
                        <a:pt x="9318" y="135"/>
                      </a:lnTo>
                      <a:lnTo>
                        <a:pt x="9323" y="137"/>
                      </a:lnTo>
                      <a:lnTo>
                        <a:pt x="9327" y="143"/>
                      </a:lnTo>
                      <a:lnTo>
                        <a:pt x="9332" y="158"/>
                      </a:lnTo>
                      <a:lnTo>
                        <a:pt x="9337" y="175"/>
                      </a:lnTo>
                      <a:lnTo>
                        <a:pt x="9341" y="179"/>
                      </a:lnTo>
                      <a:lnTo>
                        <a:pt x="9346" y="176"/>
                      </a:lnTo>
                      <a:lnTo>
                        <a:pt x="9350" y="173"/>
                      </a:lnTo>
                      <a:lnTo>
                        <a:pt x="9355" y="163"/>
                      </a:lnTo>
                      <a:lnTo>
                        <a:pt x="9360" y="162"/>
                      </a:lnTo>
                      <a:lnTo>
                        <a:pt x="9364" y="176"/>
                      </a:lnTo>
                      <a:lnTo>
                        <a:pt x="9369" y="180"/>
                      </a:lnTo>
                      <a:lnTo>
                        <a:pt x="9373" y="168"/>
                      </a:lnTo>
                      <a:lnTo>
                        <a:pt x="9378" y="160"/>
                      </a:lnTo>
                      <a:lnTo>
                        <a:pt x="9382" y="159"/>
                      </a:lnTo>
                      <a:lnTo>
                        <a:pt x="9387" y="160"/>
                      </a:lnTo>
                      <a:lnTo>
                        <a:pt x="9392" y="167"/>
                      </a:lnTo>
                      <a:lnTo>
                        <a:pt x="9396" y="173"/>
                      </a:lnTo>
                      <a:lnTo>
                        <a:pt x="9401" y="169"/>
                      </a:lnTo>
                      <a:lnTo>
                        <a:pt x="9405" y="165"/>
                      </a:lnTo>
                      <a:lnTo>
                        <a:pt x="9410" y="165"/>
                      </a:lnTo>
                      <a:lnTo>
                        <a:pt x="9415" y="166"/>
                      </a:lnTo>
                      <a:lnTo>
                        <a:pt x="9419" y="166"/>
                      </a:lnTo>
                      <a:lnTo>
                        <a:pt x="9424" y="166"/>
                      </a:lnTo>
                      <a:lnTo>
                        <a:pt x="9428" y="168"/>
                      </a:lnTo>
                      <a:lnTo>
                        <a:pt x="9433" y="174"/>
                      </a:lnTo>
                      <a:lnTo>
                        <a:pt x="9438" y="180"/>
                      </a:lnTo>
                      <a:lnTo>
                        <a:pt x="9442" y="182"/>
                      </a:lnTo>
                      <a:lnTo>
                        <a:pt x="9447" y="179"/>
                      </a:lnTo>
                      <a:lnTo>
                        <a:pt x="9451" y="176"/>
                      </a:lnTo>
                      <a:lnTo>
                        <a:pt x="9456" y="176"/>
                      </a:lnTo>
                      <a:lnTo>
                        <a:pt x="9460" y="177"/>
                      </a:lnTo>
                      <a:lnTo>
                        <a:pt x="9465" y="179"/>
                      </a:lnTo>
                      <a:lnTo>
                        <a:pt x="9470" y="181"/>
                      </a:lnTo>
                      <a:lnTo>
                        <a:pt x="9474" y="185"/>
                      </a:lnTo>
                      <a:lnTo>
                        <a:pt x="9479" y="196"/>
                      </a:lnTo>
                      <a:lnTo>
                        <a:pt x="9483" y="205"/>
                      </a:lnTo>
                      <a:lnTo>
                        <a:pt x="9488" y="200"/>
                      </a:lnTo>
                      <a:lnTo>
                        <a:pt x="9493" y="192"/>
                      </a:lnTo>
                      <a:lnTo>
                        <a:pt x="9497" y="190"/>
                      </a:lnTo>
                      <a:lnTo>
                        <a:pt x="9502" y="191"/>
                      </a:lnTo>
                      <a:lnTo>
                        <a:pt x="9506" y="201"/>
                      </a:lnTo>
                      <a:lnTo>
                        <a:pt x="9511" y="217"/>
                      </a:lnTo>
                      <a:lnTo>
                        <a:pt x="9516" y="231"/>
                      </a:lnTo>
                      <a:lnTo>
                        <a:pt x="9520" y="236"/>
                      </a:lnTo>
                      <a:lnTo>
                        <a:pt x="9525" y="232"/>
                      </a:lnTo>
                      <a:lnTo>
                        <a:pt x="9529" y="225"/>
                      </a:lnTo>
                      <a:lnTo>
                        <a:pt x="9534" y="233"/>
                      </a:lnTo>
                      <a:lnTo>
                        <a:pt x="9538" y="243"/>
                      </a:lnTo>
                      <a:lnTo>
                        <a:pt x="9543" y="234"/>
                      </a:lnTo>
                      <a:lnTo>
                        <a:pt x="9548" y="217"/>
                      </a:lnTo>
                      <a:lnTo>
                        <a:pt x="9552" y="210"/>
                      </a:lnTo>
                      <a:lnTo>
                        <a:pt x="9557" y="211"/>
                      </a:lnTo>
                      <a:lnTo>
                        <a:pt x="9561" y="214"/>
                      </a:lnTo>
                      <a:lnTo>
                        <a:pt x="9566" y="216"/>
                      </a:lnTo>
                      <a:lnTo>
                        <a:pt x="9571" y="219"/>
                      </a:lnTo>
                      <a:lnTo>
                        <a:pt x="9575" y="224"/>
                      </a:lnTo>
                      <a:lnTo>
                        <a:pt x="9580" y="231"/>
                      </a:lnTo>
                      <a:lnTo>
                        <a:pt x="9584" y="237"/>
                      </a:lnTo>
                      <a:lnTo>
                        <a:pt x="9589" y="234"/>
                      </a:lnTo>
                      <a:lnTo>
                        <a:pt x="9593" y="230"/>
                      </a:lnTo>
                      <a:lnTo>
                        <a:pt x="9598" y="229"/>
                      </a:lnTo>
                      <a:lnTo>
                        <a:pt x="9603" y="231"/>
                      </a:lnTo>
                      <a:lnTo>
                        <a:pt x="9607" y="234"/>
                      </a:lnTo>
                      <a:lnTo>
                        <a:pt x="9612" y="236"/>
                      </a:lnTo>
                      <a:lnTo>
                        <a:pt x="9616" y="240"/>
                      </a:lnTo>
                      <a:lnTo>
                        <a:pt x="9621" y="249"/>
                      </a:lnTo>
                      <a:lnTo>
                        <a:pt x="9626" y="260"/>
                      </a:lnTo>
                      <a:lnTo>
                        <a:pt x="9630" y="266"/>
                      </a:lnTo>
                      <a:lnTo>
                        <a:pt x="9635" y="262"/>
                      </a:lnTo>
                      <a:lnTo>
                        <a:pt x="9639" y="254"/>
                      </a:lnTo>
                      <a:lnTo>
                        <a:pt x="9644" y="251"/>
                      </a:lnTo>
                      <a:lnTo>
                        <a:pt x="9649" y="251"/>
                      </a:lnTo>
                      <a:lnTo>
                        <a:pt x="9653" y="251"/>
                      </a:lnTo>
                      <a:lnTo>
                        <a:pt x="9658" y="252"/>
                      </a:lnTo>
                      <a:lnTo>
                        <a:pt x="9662" y="254"/>
                      </a:lnTo>
                      <a:lnTo>
                        <a:pt x="9667" y="260"/>
                      </a:lnTo>
                      <a:lnTo>
                        <a:pt x="9671" y="265"/>
                      </a:lnTo>
                      <a:lnTo>
                        <a:pt x="9676" y="268"/>
                      </a:lnTo>
                      <a:lnTo>
                        <a:pt x="9681" y="272"/>
                      </a:lnTo>
                      <a:lnTo>
                        <a:pt x="9685" y="287"/>
                      </a:lnTo>
                      <a:lnTo>
                        <a:pt x="9690" y="305"/>
                      </a:lnTo>
                      <a:lnTo>
                        <a:pt x="9694" y="304"/>
                      </a:lnTo>
                      <a:lnTo>
                        <a:pt x="9699" y="291"/>
                      </a:lnTo>
                      <a:lnTo>
                        <a:pt x="9704" y="285"/>
                      </a:lnTo>
                      <a:lnTo>
                        <a:pt x="9708" y="284"/>
                      </a:lnTo>
                      <a:lnTo>
                        <a:pt x="9713" y="284"/>
                      </a:lnTo>
                      <a:lnTo>
                        <a:pt x="9717" y="285"/>
                      </a:lnTo>
                      <a:lnTo>
                        <a:pt x="9722" y="287"/>
                      </a:lnTo>
                      <a:lnTo>
                        <a:pt x="9726" y="289"/>
                      </a:lnTo>
                      <a:lnTo>
                        <a:pt x="9731" y="290"/>
                      </a:lnTo>
                      <a:lnTo>
                        <a:pt x="9736" y="291"/>
                      </a:lnTo>
                      <a:lnTo>
                        <a:pt x="9740" y="293"/>
                      </a:lnTo>
                      <a:lnTo>
                        <a:pt x="9745" y="294"/>
                      </a:lnTo>
                      <a:lnTo>
                        <a:pt x="9749" y="294"/>
                      </a:lnTo>
                      <a:lnTo>
                        <a:pt x="9754" y="295"/>
                      </a:lnTo>
                      <a:lnTo>
                        <a:pt x="9759" y="299"/>
                      </a:lnTo>
                      <a:lnTo>
                        <a:pt x="9763" y="300"/>
                      </a:lnTo>
                      <a:lnTo>
                        <a:pt x="9768" y="298"/>
                      </a:lnTo>
                      <a:lnTo>
                        <a:pt x="9772" y="296"/>
                      </a:lnTo>
                      <a:lnTo>
                        <a:pt x="9777" y="297"/>
                      </a:lnTo>
                      <a:lnTo>
                        <a:pt x="9782" y="299"/>
                      </a:lnTo>
                      <a:lnTo>
                        <a:pt x="9786" y="301"/>
                      </a:lnTo>
                      <a:lnTo>
                        <a:pt x="9791" y="301"/>
                      </a:lnTo>
                      <a:lnTo>
                        <a:pt x="9795" y="303"/>
                      </a:lnTo>
                      <a:lnTo>
                        <a:pt x="9800" y="305"/>
                      </a:lnTo>
                      <a:lnTo>
                        <a:pt x="9804" y="306"/>
                      </a:lnTo>
                      <a:lnTo>
                        <a:pt x="9809" y="306"/>
                      </a:lnTo>
                      <a:lnTo>
                        <a:pt x="9814" y="306"/>
                      </a:lnTo>
                      <a:lnTo>
                        <a:pt x="9818" y="307"/>
                      </a:lnTo>
                      <a:lnTo>
                        <a:pt x="9823" y="309"/>
                      </a:lnTo>
                      <a:lnTo>
                        <a:pt x="9827" y="312"/>
                      </a:lnTo>
                      <a:lnTo>
                        <a:pt x="9832" y="314"/>
                      </a:lnTo>
                      <a:lnTo>
                        <a:pt x="9837" y="316"/>
                      </a:lnTo>
                      <a:lnTo>
                        <a:pt x="9841" y="317"/>
                      </a:lnTo>
                      <a:lnTo>
                        <a:pt x="9846" y="317"/>
                      </a:lnTo>
                      <a:lnTo>
                        <a:pt x="9850" y="318"/>
                      </a:lnTo>
                      <a:lnTo>
                        <a:pt x="9855" y="322"/>
                      </a:lnTo>
                      <a:lnTo>
                        <a:pt x="9860" y="327"/>
                      </a:lnTo>
                      <a:lnTo>
                        <a:pt x="9864" y="328"/>
                      </a:lnTo>
                      <a:lnTo>
                        <a:pt x="9869" y="328"/>
                      </a:lnTo>
                      <a:lnTo>
                        <a:pt x="9873" y="328"/>
                      </a:lnTo>
                      <a:lnTo>
                        <a:pt x="9878" y="329"/>
                      </a:lnTo>
                      <a:lnTo>
                        <a:pt x="9882" y="332"/>
                      </a:lnTo>
                      <a:lnTo>
                        <a:pt x="9887" y="336"/>
                      </a:lnTo>
                      <a:lnTo>
                        <a:pt x="9892" y="337"/>
                      </a:lnTo>
                      <a:lnTo>
                        <a:pt x="9896" y="337"/>
                      </a:lnTo>
                      <a:lnTo>
                        <a:pt x="9901" y="339"/>
                      </a:lnTo>
                      <a:lnTo>
                        <a:pt x="9905" y="343"/>
                      </a:lnTo>
                      <a:lnTo>
                        <a:pt x="9910" y="345"/>
                      </a:lnTo>
                      <a:lnTo>
                        <a:pt x="9915" y="344"/>
                      </a:lnTo>
                      <a:lnTo>
                        <a:pt x="9919" y="345"/>
                      </a:lnTo>
                      <a:lnTo>
                        <a:pt x="9924" y="347"/>
                      </a:lnTo>
                      <a:lnTo>
                        <a:pt x="9928" y="349"/>
                      </a:lnTo>
                      <a:lnTo>
                        <a:pt x="9933" y="350"/>
                      </a:lnTo>
                      <a:lnTo>
                        <a:pt x="9937" y="349"/>
                      </a:lnTo>
                      <a:lnTo>
                        <a:pt x="9942" y="349"/>
                      </a:lnTo>
                      <a:lnTo>
                        <a:pt x="9947" y="349"/>
                      </a:lnTo>
                      <a:lnTo>
                        <a:pt x="9951" y="348"/>
                      </a:lnTo>
                      <a:lnTo>
                        <a:pt x="9956" y="350"/>
                      </a:lnTo>
                      <a:lnTo>
                        <a:pt x="9960" y="353"/>
                      </a:lnTo>
                      <a:lnTo>
                        <a:pt x="9965" y="355"/>
                      </a:lnTo>
                      <a:lnTo>
                        <a:pt x="9970" y="355"/>
                      </a:lnTo>
                      <a:lnTo>
                        <a:pt x="9974" y="353"/>
                      </a:lnTo>
                      <a:lnTo>
                        <a:pt x="9979" y="353"/>
                      </a:lnTo>
                      <a:lnTo>
                        <a:pt x="9983" y="354"/>
                      </a:lnTo>
                      <a:lnTo>
                        <a:pt x="9988" y="356"/>
                      </a:lnTo>
                      <a:lnTo>
                        <a:pt x="9993" y="357"/>
                      </a:lnTo>
                      <a:lnTo>
                        <a:pt x="9997" y="360"/>
                      </a:lnTo>
                      <a:lnTo>
                        <a:pt x="10002" y="363"/>
                      </a:lnTo>
                      <a:lnTo>
                        <a:pt x="10006" y="366"/>
                      </a:lnTo>
                      <a:lnTo>
                        <a:pt x="10011" y="367"/>
                      </a:lnTo>
                      <a:lnTo>
                        <a:pt x="10015" y="364"/>
                      </a:lnTo>
                      <a:lnTo>
                        <a:pt x="10020" y="363"/>
                      </a:lnTo>
                      <a:lnTo>
                        <a:pt x="10025" y="364"/>
                      </a:lnTo>
                      <a:lnTo>
                        <a:pt x="10029" y="365"/>
                      </a:lnTo>
                      <a:lnTo>
                        <a:pt x="10034" y="365"/>
                      </a:lnTo>
                      <a:lnTo>
                        <a:pt x="10038" y="365"/>
                      </a:lnTo>
                      <a:lnTo>
                        <a:pt x="10043" y="367"/>
                      </a:lnTo>
                      <a:lnTo>
                        <a:pt x="10048" y="369"/>
                      </a:lnTo>
                      <a:lnTo>
                        <a:pt x="10052" y="371"/>
                      </a:lnTo>
                      <a:lnTo>
                        <a:pt x="10057" y="372"/>
                      </a:lnTo>
                      <a:lnTo>
                        <a:pt x="10061" y="375"/>
                      </a:lnTo>
                      <a:lnTo>
                        <a:pt x="10066" y="383"/>
                      </a:lnTo>
                      <a:lnTo>
                        <a:pt x="10071" y="398"/>
                      </a:lnTo>
                      <a:lnTo>
                        <a:pt x="10075" y="414"/>
                      </a:lnTo>
                      <a:lnTo>
                        <a:pt x="10080" y="413"/>
                      </a:lnTo>
                      <a:lnTo>
                        <a:pt x="10084" y="401"/>
                      </a:lnTo>
                      <a:lnTo>
                        <a:pt x="10089" y="395"/>
                      </a:lnTo>
                      <a:lnTo>
                        <a:pt x="10093" y="398"/>
                      </a:lnTo>
                      <a:lnTo>
                        <a:pt x="10098" y="402"/>
                      </a:lnTo>
                      <a:lnTo>
                        <a:pt x="10103" y="404"/>
                      </a:lnTo>
                      <a:lnTo>
                        <a:pt x="10107" y="403"/>
                      </a:lnTo>
                      <a:lnTo>
                        <a:pt x="10112" y="401"/>
                      </a:lnTo>
                      <a:lnTo>
                        <a:pt x="10116" y="396"/>
                      </a:lnTo>
                      <a:lnTo>
                        <a:pt x="10121" y="389"/>
                      </a:lnTo>
                      <a:lnTo>
                        <a:pt x="10126" y="384"/>
                      </a:lnTo>
                      <a:lnTo>
                        <a:pt x="10130" y="381"/>
                      </a:lnTo>
                      <a:lnTo>
                        <a:pt x="10135" y="383"/>
                      </a:lnTo>
                      <a:lnTo>
                        <a:pt x="10139" y="386"/>
                      </a:lnTo>
                      <a:lnTo>
                        <a:pt x="10144" y="381"/>
                      </a:lnTo>
                      <a:lnTo>
                        <a:pt x="10148" y="366"/>
                      </a:lnTo>
                      <a:lnTo>
                        <a:pt x="10153" y="356"/>
                      </a:lnTo>
                      <a:lnTo>
                        <a:pt x="10158" y="352"/>
                      </a:lnTo>
                      <a:lnTo>
                        <a:pt x="10162" y="350"/>
                      </a:lnTo>
                      <a:lnTo>
                        <a:pt x="10167" y="347"/>
                      </a:lnTo>
                      <a:lnTo>
                        <a:pt x="10171" y="346"/>
                      </a:lnTo>
                      <a:lnTo>
                        <a:pt x="10176" y="347"/>
                      </a:lnTo>
                      <a:lnTo>
                        <a:pt x="10181" y="350"/>
                      </a:lnTo>
                      <a:lnTo>
                        <a:pt x="10185" y="348"/>
                      </a:lnTo>
                      <a:lnTo>
                        <a:pt x="10190" y="342"/>
                      </a:lnTo>
                      <a:lnTo>
                        <a:pt x="10194" y="338"/>
                      </a:lnTo>
                      <a:lnTo>
                        <a:pt x="10199" y="338"/>
                      </a:lnTo>
                      <a:lnTo>
                        <a:pt x="10204" y="338"/>
                      </a:lnTo>
                      <a:lnTo>
                        <a:pt x="10208" y="336"/>
                      </a:lnTo>
                      <a:lnTo>
                        <a:pt x="10213" y="334"/>
                      </a:lnTo>
                      <a:lnTo>
                        <a:pt x="10217" y="331"/>
                      </a:lnTo>
                      <a:lnTo>
                        <a:pt x="10222" y="329"/>
                      </a:lnTo>
                      <a:lnTo>
                        <a:pt x="10226" y="328"/>
                      </a:lnTo>
                      <a:lnTo>
                        <a:pt x="10231" y="328"/>
                      </a:lnTo>
                      <a:lnTo>
                        <a:pt x="10236" y="329"/>
                      </a:lnTo>
                      <a:lnTo>
                        <a:pt x="10240" y="330"/>
                      </a:lnTo>
                      <a:lnTo>
                        <a:pt x="10245" y="333"/>
                      </a:lnTo>
                      <a:lnTo>
                        <a:pt x="10249" y="343"/>
                      </a:lnTo>
                      <a:lnTo>
                        <a:pt x="10254" y="353"/>
                      </a:lnTo>
                      <a:lnTo>
                        <a:pt x="10259" y="350"/>
                      </a:lnTo>
                      <a:lnTo>
                        <a:pt x="10263" y="335"/>
                      </a:lnTo>
                      <a:lnTo>
                        <a:pt x="10268" y="326"/>
                      </a:lnTo>
                      <a:lnTo>
                        <a:pt x="10272" y="328"/>
                      </a:lnTo>
                      <a:lnTo>
                        <a:pt x="10277" y="329"/>
                      </a:lnTo>
                      <a:lnTo>
                        <a:pt x="10282" y="326"/>
                      </a:lnTo>
                      <a:lnTo>
                        <a:pt x="10286" y="324"/>
                      </a:lnTo>
                      <a:lnTo>
                        <a:pt x="10291" y="323"/>
                      </a:lnTo>
                      <a:lnTo>
                        <a:pt x="10295" y="322"/>
                      </a:lnTo>
                      <a:lnTo>
                        <a:pt x="10300" y="323"/>
                      </a:lnTo>
                      <a:lnTo>
                        <a:pt x="10304" y="322"/>
                      </a:lnTo>
                      <a:lnTo>
                        <a:pt x="10309" y="320"/>
                      </a:lnTo>
                      <a:lnTo>
                        <a:pt x="10314" y="319"/>
                      </a:lnTo>
                      <a:lnTo>
                        <a:pt x="10318" y="318"/>
                      </a:lnTo>
                      <a:lnTo>
                        <a:pt x="10323" y="316"/>
                      </a:lnTo>
                      <a:lnTo>
                        <a:pt x="10327" y="314"/>
                      </a:lnTo>
                      <a:lnTo>
                        <a:pt x="10332" y="314"/>
                      </a:lnTo>
                      <a:lnTo>
                        <a:pt x="10337" y="315"/>
                      </a:lnTo>
                      <a:lnTo>
                        <a:pt x="10341" y="317"/>
                      </a:lnTo>
                      <a:lnTo>
                        <a:pt x="10346" y="320"/>
                      </a:lnTo>
                      <a:lnTo>
                        <a:pt x="10350" y="329"/>
                      </a:lnTo>
                      <a:lnTo>
                        <a:pt x="10355" y="334"/>
                      </a:lnTo>
                      <a:lnTo>
                        <a:pt x="10359" y="327"/>
                      </a:lnTo>
                      <a:lnTo>
                        <a:pt x="10364" y="319"/>
                      </a:lnTo>
                      <a:lnTo>
                        <a:pt x="10369" y="318"/>
                      </a:lnTo>
                      <a:lnTo>
                        <a:pt x="10373" y="319"/>
                      </a:lnTo>
                      <a:lnTo>
                        <a:pt x="10378" y="316"/>
                      </a:lnTo>
                      <a:lnTo>
                        <a:pt x="10382" y="311"/>
                      </a:lnTo>
                      <a:lnTo>
                        <a:pt x="10387" y="306"/>
                      </a:lnTo>
                      <a:lnTo>
                        <a:pt x="10392" y="303"/>
                      </a:lnTo>
                      <a:lnTo>
                        <a:pt x="10396" y="301"/>
                      </a:lnTo>
                      <a:lnTo>
                        <a:pt x="10401" y="300"/>
                      </a:lnTo>
                      <a:lnTo>
                        <a:pt x="10405" y="302"/>
                      </a:lnTo>
                      <a:lnTo>
                        <a:pt x="10410" y="313"/>
                      </a:lnTo>
                      <a:lnTo>
                        <a:pt x="10415" y="331"/>
                      </a:lnTo>
                      <a:lnTo>
                        <a:pt x="10419" y="341"/>
                      </a:lnTo>
                      <a:lnTo>
                        <a:pt x="10424" y="337"/>
                      </a:lnTo>
                      <a:lnTo>
                        <a:pt x="10428" y="324"/>
                      </a:lnTo>
                      <a:lnTo>
                        <a:pt x="10433" y="313"/>
                      </a:lnTo>
                      <a:lnTo>
                        <a:pt x="10437" y="305"/>
                      </a:lnTo>
                      <a:lnTo>
                        <a:pt x="10442" y="296"/>
                      </a:lnTo>
                      <a:lnTo>
                        <a:pt x="10447" y="289"/>
                      </a:lnTo>
                      <a:lnTo>
                        <a:pt x="10451" y="285"/>
                      </a:lnTo>
                      <a:lnTo>
                        <a:pt x="10456" y="282"/>
                      </a:lnTo>
                      <a:lnTo>
                        <a:pt x="10460" y="282"/>
                      </a:lnTo>
                      <a:lnTo>
                        <a:pt x="10465" y="282"/>
                      </a:lnTo>
                      <a:lnTo>
                        <a:pt x="10470" y="282"/>
                      </a:lnTo>
                      <a:lnTo>
                        <a:pt x="10474" y="281"/>
                      </a:lnTo>
                      <a:lnTo>
                        <a:pt x="10479" y="278"/>
                      </a:lnTo>
                      <a:lnTo>
                        <a:pt x="10483" y="275"/>
                      </a:lnTo>
                      <a:lnTo>
                        <a:pt x="10488" y="274"/>
                      </a:lnTo>
                      <a:lnTo>
                        <a:pt x="10493" y="273"/>
                      </a:lnTo>
                      <a:lnTo>
                        <a:pt x="10497" y="274"/>
                      </a:lnTo>
                      <a:lnTo>
                        <a:pt x="10502" y="274"/>
                      </a:lnTo>
                      <a:lnTo>
                        <a:pt x="10506" y="275"/>
                      </a:lnTo>
                      <a:lnTo>
                        <a:pt x="10511" y="281"/>
                      </a:lnTo>
                      <a:lnTo>
                        <a:pt x="10515" y="285"/>
                      </a:lnTo>
                      <a:lnTo>
                        <a:pt x="10520" y="279"/>
                      </a:lnTo>
                      <a:lnTo>
                        <a:pt x="10525" y="270"/>
                      </a:lnTo>
                      <a:lnTo>
                        <a:pt x="10529" y="265"/>
                      </a:lnTo>
                      <a:lnTo>
                        <a:pt x="10534" y="264"/>
                      </a:lnTo>
                      <a:lnTo>
                        <a:pt x="10538" y="264"/>
                      </a:lnTo>
                      <a:lnTo>
                        <a:pt x="10543" y="263"/>
                      </a:lnTo>
                      <a:lnTo>
                        <a:pt x="10548" y="261"/>
                      </a:lnTo>
                      <a:lnTo>
                        <a:pt x="10552" y="259"/>
                      </a:lnTo>
                      <a:lnTo>
                        <a:pt x="10557" y="258"/>
                      </a:lnTo>
                      <a:lnTo>
                        <a:pt x="10561" y="259"/>
                      </a:lnTo>
                      <a:lnTo>
                        <a:pt x="10566" y="262"/>
                      </a:lnTo>
                      <a:lnTo>
                        <a:pt x="10570" y="270"/>
                      </a:lnTo>
                      <a:lnTo>
                        <a:pt x="10575" y="278"/>
                      </a:lnTo>
                      <a:lnTo>
                        <a:pt x="10580" y="275"/>
                      </a:lnTo>
                      <a:lnTo>
                        <a:pt x="10584" y="264"/>
                      </a:lnTo>
                      <a:lnTo>
                        <a:pt x="10589" y="259"/>
                      </a:lnTo>
                      <a:lnTo>
                        <a:pt x="10593" y="264"/>
                      </a:lnTo>
                      <a:lnTo>
                        <a:pt x="10598" y="269"/>
                      </a:lnTo>
                      <a:lnTo>
                        <a:pt x="10603" y="266"/>
                      </a:lnTo>
                      <a:lnTo>
                        <a:pt x="10607" y="260"/>
                      </a:lnTo>
                      <a:lnTo>
                        <a:pt x="10612" y="257"/>
                      </a:lnTo>
                      <a:lnTo>
                        <a:pt x="10616" y="256"/>
                      </a:lnTo>
                      <a:lnTo>
                        <a:pt x="10621" y="256"/>
                      </a:lnTo>
                      <a:lnTo>
                        <a:pt x="10626" y="262"/>
                      </a:lnTo>
                      <a:lnTo>
                        <a:pt x="10630" y="277"/>
                      </a:lnTo>
                      <a:lnTo>
                        <a:pt x="10635" y="286"/>
                      </a:lnTo>
                      <a:lnTo>
                        <a:pt x="10639" y="278"/>
                      </a:lnTo>
                      <a:lnTo>
                        <a:pt x="10644" y="265"/>
                      </a:lnTo>
                      <a:lnTo>
                        <a:pt x="10648" y="259"/>
                      </a:lnTo>
                      <a:lnTo>
                        <a:pt x="10653" y="258"/>
                      </a:lnTo>
                      <a:lnTo>
                        <a:pt x="10658" y="258"/>
                      </a:lnTo>
                      <a:lnTo>
                        <a:pt x="10662" y="258"/>
                      </a:lnTo>
                      <a:lnTo>
                        <a:pt x="10667" y="259"/>
                      </a:lnTo>
                      <a:lnTo>
                        <a:pt x="10671" y="260"/>
                      </a:lnTo>
                      <a:lnTo>
                        <a:pt x="10676" y="263"/>
                      </a:lnTo>
                      <a:lnTo>
                        <a:pt x="10681" y="265"/>
                      </a:lnTo>
                      <a:lnTo>
                        <a:pt x="10685" y="264"/>
                      </a:lnTo>
                      <a:lnTo>
                        <a:pt x="10690" y="261"/>
                      </a:lnTo>
                      <a:lnTo>
                        <a:pt x="10694" y="258"/>
                      </a:lnTo>
                      <a:lnTo>
                        <a:pt x="10699" y="260"/>
                      </a:lnTo>
                      <a:lnTo>
                        <a:pt x="10704" y="268"/>
                      </a:lnTo>
                      <a:lnTo>
                        <a:pt x="10708" y="277"/>
                      </a:lnTo>
                      <a:lnTo>
                        <a:pt x="10713" y="282"/>
                      </a:lnTo>
                      <a:lnTo>
                        <a:pt x="10717" y="290"/>
                      </a:lnTo>
                      <a:lnTo>
                        <a:pt x="10722" y="303"/>
                      </a:lnTo>
                      <a:lnTo>
                        <a:pt x="10726" y="303"/>
                      </a:lnTo>
                      <a:lnTo>
                        <a:pt x="10731" y="284"/>
                      </a:lnTo>
                      <a:lnTo>
                        <a:pt x="10736" y="270"/>
                      </a:lnTo>
                      <a:lnTo>
                        <a:pt x="10740" y="269"/>
                      </a:lnTo>
                      <a:lnTo>
                        <a:pt x="10745" y="271"/>
                      </a:lnTo>
                      <a:lnTo>
                        <a:pt x="10749" y="271"/>
                      </a:lnTo>
                      <a:lnTo>
                        <a:pt x="10754" y="271"/>
                      </a:lnTo>
                      <a:lnTo>
                        <a:pt x="10759" y="272"/>
                      </a:lnTo>
                      <a:lnTo>
                        <a:pt x="10763" y="272"/>
                      </a:lnTo>
                      <a:lnTo>
                        <a:pt x="10768" y="272"/>
                      </a:lnTo>
                      <a:lnTo>
                        <a:pt x="10772" y="277"/>
                      </a:lnTo>
                      <a:lnTo>
                        <a:pt x="10777" y="280"/>
                      </a:lnTo>
                      <a:lnTo>
                        <a:pt x="10781" y="281"/>
                      </a:lnTo>
                      <a:lnTo>
                        <a:pt x="10786" y="280"/>
                      </a:lnTo>
                      <a:lnTo>
                        <a:pt x="10791" y="280"/>
                      </a:lnTo>
                      <a:lnTo>
                        <a:pt x="10795" y="280"/>
                      </a:lnTo>
                      <a:lnTo>
                        <a:pt x="10800" y="283"/>
                      </a:lnTo>
                      <a:lnTo>
                        <a:pt x="10804" y="284"/>
                      </a:lnTo>
                      <a:lnTo>
                        <a:pt x="10809" y="284"/>
                      </a:lnTo>
                      <a:lnTo>
                        <a:pt x="10814" y="285"/>
                      </a:lnTo>
                      <a:lnTo>
                        <a:pt x="10818" y="292"/>
                      </a:lnTo>
                      <a:lnTo>
                        <a:pt x="10823" y="310"/>
                      </a:lnTo>
                      <a:lnTo>
                        <a:pt x="10827" y="331"/>
                      </a:lnTo>
                      <a:lnTo>
                        <a:pt x="10832" y="332"/>
                      </a:lnTo>
                      <a:lnTo>
                        <a:pt x="10837" y="317"/>
                      </a:lnTo>
                      <a:lnTo>
                        <a:pt x="10841" y="311"/>
                      </a:lnTo>
                      <a:lnTo>
                        <a:pt x="10846" y="314"/>
                      </a:lnTo>
                      <a:lnTo>
                        <a:pt x="10850" y="316"/>
                      </a:lnTo>
                      <a:lnTo>
                        <a:pt x="10855" y="319"/>
                      </a:lnTo>
                      <a:lnTo>
                        <a:pt x="10859" y="328"/>
                      </a:lnTo>
                      <a:lnTo>
                        <a:pt x="10864" y="347"/>
                      </a:lnTo>
                      <a:lnTo>
                        <a:pt x="10869" y="369"/>
                      </a:lnTo>
                      <a:lnTo>
                        <a:pt x="10873" y="376"/>
                      </a:lnTo>
                      <a:lnTo>
                        <a:pt x="10878" y="366"/>
                      </a:lnTo>
                      <a:lnTo>
                        <a:pt x="10882" y="351"/>
                      </a:lnTo>
                      <a:lnTo>
                        <a:pt x="10887" y="343"/>
                      </a:lnTo>
                      <a:lnTo>
                        <a:pt x="10892" y="344"/>
                      </a:lnTo>
                      <a:lnTo>
                        <a:pt x="10896" y="350"/>
                      </a:lnTo>
                      <a:lnTo>
                        <a:pt x="10901" y="358"/>
                      </a:lnTo>
                      <a:lnTo>
                        <a:pt x="10905" y="368"/>
                      </a:lnTo>
                      <a:lnTo>
                        <a:pt x="10910" y="378"/>
                      </a:lnTo>
                      <a:lnTo>
                        <a:pt x="10914" y="381"/>
                      </a:lnTo>
                      <a:lnTo>
                        <a:pt x="10919" y="380"/>
                      </a:lnTo>
                      <a:lnTo>
                        <a:pt x="10924" y="384"/>
                      </a:lnTo>
                      <a:lnTo>
                        <a:pt x="10928" y="394"/>
                      </a:lnTo>
                      <a:lnTo>
                        <a:pt x="10933" y="401"/>
                      </a:lnTo>
                      <a:lnTo>
                        <a:pt x="10937" y="405"/>
                      </a:lnTo>
                      <a:lnTo>
                        <a:pt x="10942" y="407"/>
                      </a:lnTo>
                      <a:lnTo>
                        <a:pt x="10947" y="411"/>
                      </a:lnTo>
                      <a:lnTo>
                        <a:pt x="10951" y="415"/>
                      </a:lnTo>
                      <a:lnTo>
                        <a:pt x="10956" y="421"/>
                      </a:lnTo>
                      <a:lnTo>
                        <a:pt x="10960" y="428"/>
                      </a:lnTo>
                      <a:lnTo>
                        <a:pt x="10965" y="436"/>
                      </a:lnTo>
                      <a:lnTo>
                        <a:pt x="10970" y="442"/>
                      </a:lnTo>
                      <a:lnTo>
                        <a:pt x="10974" y="447"/>
                      </a:lnTo>
                      <a:lnTo>
                        <a:pt x="10979" y="450"/>
                      </a:lnTo>
                      <a:lnTo>
                        <a:pt x="10983" y="454"/>
                      </a:lnTo>
                      <a:lnTo>
                        <a:pt x="10988" y="458"/>
                      </a:lnTo>
                      <a:lnTo>
                        <a:pt x="10992" y="464"/>
                      </a:lnTo>
                      <a:lnTo>
                        <a:pt x="10997" y="472"/>
                      </a:lnTo>
                      <a:lnTo>
                        <a:pt x="11002" y="481"/>
                      </a:lnTo>
                      <a:lnTo>
                        <a:pt x="11006" y="490"/>
                      </a:lnTo>
                      <a:lnTo>
                        <a:pt x="11011" y="501"/>
                      </a:lnTo>
                      <a:lnTo>
                        <a:pt x="11015" y="507"/>
                      </a:lnTo>
                      <a:lnTo>
                        <a:pt x="11020" y="508"/>
                      </a:lnTo>
                      <a:lnTo>
                        <a:pt x="11025" y="515"/>
                      </a:lnTo>
                      <a:lnTo>
                        <a:pt x="11029" y="534"/>
                      </a:lnTo>
                      <a:lnTo>
                        <a:pt x="11034" y="553"/>
                      </a:lnTo>
                      <a:lnTo>
                        <a:pt x="11038" y="557"/>
                      </a:lnTo>
                      <a:lnTo>
                        <a:pt x="11043" y="556"/>
                      </a:lnTo>
                      <a:lnTo>
                        <a:pt x="11048" y="558"/>
                      </a:lnTo>
                      <a:lnTo>
                        <a:pt x="11052" y="557"/>
                      </a:lnTo>
                      <a:lnTo>
                        <a:pt x="11057" y="556"/>
                      </a:lnTo>
                      <a:lnTo>
                        <a:pt x="11061" y="561"/>
                      </a:lnTo>
                      <a:lnTo>
                        <a:pt x="11066" y="567"/>
                      </a:lnTo>
                      <a:lnTo>
                        <a:pt x="11070" y="573"/>
                      </a:lnTo>
                      <a:lnTo>
                        <a:pt x="11075" y="580"/>
                      </a:lnTo>
                      <a:lnTo>
                        <a:pt x="11080" y="584"/>
                      </a:lnTo>
                      <a:lnTo>
                        <a:pt x="11084" y="587"/>
                      </a:lnTo>
                      <a:lnTo>
                        <a:pt x="11089" y="594"/>
                      </a:lnTo>
                      <a:lnTo>
                        <a:pt x="11093" y="601"/>
                      </a:lnTo>
                      <a:lnTo>
                        <a:pt x="11098" y="605"/>
                      </a:lnTo>
                      <a:lnTo>
                        <a:pt x="11103" y="605"/>
                      </a:lnTo>
                      <a:lnTo>
                        <a:pt x="11107" y="607"/>
                      </a:lnTo>
                      <a:lnTo>
                        <a:pt x="11112" y="609"/>
                      </a:lnTo>
                      <a:lnTo>
                        <a:pt x="11116" y="612"/>
                      </a:lnTo>
                      <a:lnTo>
                        <a:pt x="11121" y="615"/>
                      </a:lnTo>
                      <a:lnTo>
                        <a:pt x="11125" y="615"/>
                      </a:lnTo>
                      <a:lnTo>
                        <a:pt x="11130" y="614"/>
                      </a:lnTo>
                      <a:lnTo>
                        <a:pt x="11135" y="613"/>
                      </a:lnTo>
                      <a:lnTo>
                        <a:pt x="11139" y="612"/>
                      </a:lnTo>
                      <a:lnTo>
                        <a:pt x="11144" y="611"/>
                      </a:lnTo>
                      <a:lnTo>
                        <a:pt x="11148" y="612"/>
                      </a:lnTo>
                      <a:lnTo>
                        <a:pt x="11153" y="611"/>
                      </a:lnTo>
                      <a:lnTo>
                        <a:pt x="11158" y="606"/>
                      </a:lnTo>
                      <a:lnTo>
                        <a:pt x="11162" y="599"/>
                      </a:lnTo>
                      <a:lnTo>
                        <a:pt x="11167" y="594"/>
                      </a:lnTo>
                      <a:lnTo>
                        <a:pt x="11171" y="591"/>
                      </a:lnTo>
                      <a:lnTo>
                        <a:pt x="11176" y="589"/>
                      </a:lnTo>
                      <a:lnTo>
                        <a:pt x="11181" y="593"/>
                      </a:lnTo>
                      <a:lnTo>
                        <a:pt x="11185" y="598"/>
                      </a:lnTo>
                      <a:lnTo>
                        <a:pt x="11190" y="596"/>
                      </a:lnTo>
                      <a:lnTo>
                        <a:pt x="11194" y="593"/>
                      </a:lnTo>
                      <a:lnTo>
                        <a:pt x="11199" y="586"/>
                      </a:lnTo>
                      <a:lnTo>
                        <a:pt x="11203" y="565"/>
                      </a:lnTo>
                      <a:lnTo>
                        <a:pt x="11208" y="544"/>
                      </a:lnTo>
                      <a:lnTo>
                        <a:pt x="11213" y="533"/>
                      </a:lnTo>
                      <a:lnTo>
                        <a:pt x="11217" y="525"/>
                      </a:lnTo>
                      <a:lnTo>
                        <a:pt x="11222" y="515"/>
                      </a:lnTo>
                      <a:lnTo>
                        <a:pt x="11226" y="505"/>
                      </a:lnTo>
                      <a:lnTo>
                        <a:pt x="11231" y="495"/>
                      </a:lnTo>
                      <a:lnTo>
                        <a:pt x="11236" y="486"/>
                      </a:lnTo>
                      <a:lnTo>
                        <a:pt x="11240" y="480"/>
                      </a:lnTo>
                      <a:lnTo>
                        <a:pt x="11245" y="478"/>
                      </a:lnTo>
                      <a:lnTo>
                        <a:pt x="11249" y="468"/>
                      </a:lnTo>
                      <a:lnTo>
                        <a:pt x="11254" y="450"/>
                      </a:lnTo>
                      <a:lnTo>
                        <a:pt x="11259" y="434"/>
                      </a:lnTo>
                      <a:lnTo>
                        <a:pt x="11263" y="423"/>
                      </a:lnTo>
                      <a:lnTo>
                        <a:pt x="11268" y="412"/>
                      </a:lnTo>
                      <a:lnTo>
                        <a:pt x="11272" y="401"/>
                      </a:lnTo>
                      <a:lnTo>
                        <a:pt x="11277" y="390"/>
                      </a:lnTo>
                      <a:lnTo>
                        <a:pt x="11281" y="378"/>
                      </a:lnTo>
                      <a:lnTo>
                        <a:pt x="11286" y="365"/>
                      </a:lnTo>
                      <a:lnTo>
                        <a:pt x="11291" y="353"/>
                      </a:lnTo>
                      <a:lnTo>
                        <a:pt x="11295" y="343"/>
                      </a:lnTo>
                      <a:lnTo>
                        <a:pt x="11300" y="333"/>
                      </a:lnTo>
                      <a:lnTo>
                        <a:pt x="11304" y="322"/>
                      </a:lnTo>
                      <a:lnTo>
                        <a:pt x="11309" y="311"/>
                      </a:lnTo>
                      <a:lnTo>
                        <a:pt x="11314" y="302"/>
                      </a:lnTo>
                      <a:lnTo>
                        <a:pt x="11318" y="294"/>
                      </a:lnTo>
                      <a:lnTo>
                        <a:pt x="11323" y="285"/>
                      </a:lnTo>
                      <a:lnTo>
                        <a:pt x="11327" y="279"/>
                      </a:lnTo>
                      <a:lnTo>
                        <a:pt x="11332" y="274"/>
                      </a:lnTo>
                      <a:lnTo>
                        <a:pt x="11336" y="263"/>
                      </a:lnTo>
                      <a:lnTo>
                        <a:pt x="11341" y="251"/>
                      </a:lnTo>
                      <a:lnTo>
                        <a:pt x="11346" y="242"/>
                      </a:lnTo>
                      <a:lnTo>
                        <a:pt x="11350" y="243"/>
                      </a:lnTo>
                      <a:lnTo>
                        <a:pt x="11355" y="247"/>
                      </a:lnTo>
                      <a:lnTo>
                        <a:pt x="11359" y="243"/>
                      </a:lnTo>
                      <a:lnTo>
                        <a:pt x="11364" y="227"/>
                      </a:lnTo>
                      <a:lnTo>
                        <a:pt x="11369" y="212"/>
                      </a:lnTo>
                      <a:lnTo>
                        <a:pt x="11373" y="205"/>
                      </a:lnTo>
                      <a:lnTo>
                        <a:pt x="11378" y="202"/>
                      </a:lnTo>
                      <a:lnTo>
                        <a:pt x="11382" y="198"/>
                      </a:lnTo>
                      <a:lnTo>
                        <a:pt x="11387" y="191"/>
                      </a:lnTo>
                      <a:lnTo>
                        <a:pt x="11392" y="186"/>
                      </a:lnTo>
                      <a:lnTo>
                        <a:pt x="11396" y="183"/>
                      </a:lnTo>
                      <a:lnTo>
                        <a:pt x="11401" y="183"/>
                      </a:lnTo>
                      <a:lnTo>
                        <a:pt x="11405" y="186"/>
                      </a:lnTo>
                      <a:lnTo>
                        <a:pt x="11410" y="186"/>
                      </a:lnTo>
                      <a:lnTo>
                        <a:pt x="11414" y="180"/>
                      </a:lnTo>
                      <a:lnTo>
                        <a:pt x="11419" y="173"/>
                      </a:lnTo>
                      <a:lnTo>
                        <a:pt x="11424" y="171"/>
                      </a:lnTo>
                      <a:lnTo>
                        <a:pt x="11428" y="170"/>
                      </a:lnTo>
                      <a:lnTo>
                        <a:pt x="11433" y="168"/>
                      </a:lnTo>
                      <a:lnTo>
                        <a:pt x="11437" y="164"/>
                      </a:lnTo>
                      <a:lnTo>
                        <a:pt x="11442" y="161"/>
                      </a:lnTo>
                      <a:lnTo>
                        <a:pt x="11447" y="161"/>
                      </a:lnTo>
                      <a:lnTo>
                        <a:pt x="11451" y="167"/>
                      </a:lnTo>
                      <a:lnTo>
                        <a:pt x="11456" y="173"/>
                      </a:lnTo>
                      <a:lnTo>
                        <a:pt x="11460" y="169"/>
                      </a:lnTo>
                      <a:lnTo>
                        <a:pt x="11465" y="161"/>
                      </a:lnTo>
                      <a:lnTo>
                        <a:pt x="11470" y="157"/>
                      </a:lnTo>
                      <a:lnTo>
                        <a:pt x="11474" y="153"/>
                      </a:lnTo>
                      <a:lnTo>
                        <a:pt x="11479" y="149"/>
                      </a:lnTo>
                      <a:lnTo>
                        <a:pt x="11483" y="146"/>
                      </a:lnTo>
                      <a:lnTo>
                        <a:pt x="11488" y="145"/>
                      </a:lnTo>
                      <a:lnTo>
                        <a:pt x="11492" y="143"/>
                      </a:lnTo>
                      <a:lnTo>
                        <a:pt x="11497" y="143"/>
                      </a:lnTo>
                      <a:lnTo>
                        <a:pt x="11502" y="142"/>
                      </a:lnTo>
                      <a:lnTo>
                        <a:pt x="11506" y="141"/>
                      </a:lnTo>
                      <a:lnTo>
                        <a:pt x="11511" y="144"/>
                      </a:lnTo>
                      <a:lnTo>
                        <a:pt x="11515" y="150"/>
                      </a:lnTo>
                      <a:lnTo>
                        <a:pt x="11520" y="149"/>
                      </a:lnTo>
                      <a:lnTo>
                        <a:pt x="11525" y="141"/>
                      </a:lnTo>
                      <a:lnTo>
                        <a:pt x="11529" y="136"/>
                      </a:lnTo>
                      <a:lnTo>
                        <a:pt x="11534" y="134"/>
                      </a:lnTo>
                      <a:lnTo>
                        <a:pt x="11538" y="134"/>
                      </a:lnTo>
                      <a:lnTo>
                        <a:pt x="11543" y="137"/>
                      </a:lnTo>
                      <a:lnTo>
                        <a:pt x="11547" y="140"/>
                      </a:lnTo>
                      <a:lnTo>
                        <a:pt x="11552" y="141"/>
                      </a:lnTo>
                      <a:lnTo>
                        <a:pt x="11557" y="148"/>
                      </a:lnTo>
                      <a:lnTo>
                        <a:pt x="11561" y="151"/>
                      </a:lnTo>
                      <a:lnTo>
                        <a:pt x="11566" y="138"/>
                      </a:lnTo>
                      <a:lnTo>
                        <a:pt x="11570" y="123"/>
                      </a:lnTo>
                      <a:lnTo>
                        <a:pt x="11575" y="117"/>
                      </a:lnTo>
                      <a:lnTo>
                        <a:pt x="11580" y="117"/>
                      </a:lnTo>
                      <a:lnTo>
                        <a:pt x="11584" y="118"/>
                      </a:lnTo>
                      <a:lnTo>
                        <a:pt x="11589" y="120"/>
                      </a:lnTo>
                      <a:lnTo>
                        <a:pt x="11593" y="118"/>
                      </a:lnTo>
                      <a:lnTo>
                        <a:pt x="11598" y="116"/>
                      </a:lnTo>
                      <a:lnTo>
                        <a:pt x="11603" y="116"/>
                      </a:lnTo>
                      <a:lnTo>
                        <a:pt x="11607" y="116"/>
                      </a:lnTo>
                      <a:lnTo>
                        <a:pt x="11612" y="115"/>
                      </a:lnTo>
                      <a:lnTo>
                        <a:pt x="11616" y="113"/>
                      </a:lnTo>
                      <a:lnTo>
                        <a:pt x="11621" y="112"/>
                      </a:lnTo>
                      <a:lnTo>
                        <a:pt x="11625" y="112"/>
                      </a:lnTo>
                      <a:lnTo>
                        <a:pt x="11630" y="115"/>
                      </a:lnTo>
                      <a:lnTo>
                        <a:pt x="11635" y="117"/>
                      </a:lnTo>
                      <a:lnTo>
                        <a:pt x="11639" y="113"/>
                      </a:lnTo>
                      <a:lnTo>
                        <a:pt x="11644" y="105"/>
                      </a:lnTo>
                      <a:lnTo>
                        <a:pt x="11648" y="100"/>
                      </a:lnTo>
                      <a:lnTo>
                        <a:pt x="11653" y="100"/>
                      </a:lnTo>
                      <a:lnTo>
                        <a:pt x="11658" y="100"/>
                      </a:lnTo>
                      <a:lnTo>
                        <a:pt x="11662" y="97"/>
                      </a:lnTo>
                      <a:lnTo>
                        <a:pt x="11667" y="95"/>
                      </a:lnTo>
                      <a:lnTo>
                        <a:pt x="11671" y="96"/>
                      </a:lnTo>
                      <a:lnTo>
                        <a:pt x="11676" y="98"/>
                      </a:lnTo>
                      <a:lnTo>
                        <a:pt x="11681" y="95"/>
                      </a:lnTo>
                      <a:lnTo>
                        <a:pt x="11685" y="87"/>
                      </a:lnTo>
                      <a:lnTo>
                        <a:pt x="11690" y="82"/>
                      </a:lnTo>
                      <a:lnTo>
                        <a:pt x="11694" y="81"/>
                      </a:lnTo>
                      <a:lnTo>
                        <a:pt x="11699" y="81"/>
                      </a:lnTo>
                      <a:lnTo>
                        <a:pt x="11703" y="80"/>
                      </a:lnTo>
                      <a:lnTo>
                        <a:pt x="11708" y="77"/>
                      </a:lnTo>
                      <a:lnTo>
                        <a:pt x="11713" y="74"/>
                      </a:lnTo>
                      <a:lnTo>
                        <a:pt x="11717" y="71"/>
                      </a:lnTo>
                      <a:lnTo>
                        <a:pt x="11722" y="67"/>
                      </a:lnTo>
                      <a:lnTo>
                        <a:pt x="11726" y="65"/>
                      </a:lnTo>
                      <a:lnTo>
                        <a:pt x="11731" y="67"/>
                      </a:lnTo>
                      <a:lnTo>
                        <a:pt x="11736" y="68"/>
                      </a:lnTo>
                      <a:lnTo>
                        <a:pt x="11740" y="66"/>
                      </a:lnTo>
                      <a:lnTo>
                        <a:pt x="11745" y="68"/>
                      </a:lnTo>
                      <a:lnTo>
                        <a:pt x="11749" y="74"/>
                      </a:lnTo>
                      <a:lnTo>
                        <a:pt x="11754" y="72"/>
                      </a:lnTo>
                      <a:lnTo>
                        <a:pt x="11758" y="61"/>
                      </a:lnTo>
                      <a:lnTo>
                        <a:pt x="11763" y="54"/>
                      </a:lnTo>
                      <a:lnTo>
                        <a:pt x="11768" y="51"/>
                      </a:lnTo>
                      <a:lnTo>
                        <a:pt x="11772" y="49"/>
                      </a:lnTo>
                      <a:lnTo>
                        <a:pt x="11777" y="49"/>
                      </a:lnTo>
                      <a:lnTo>
                        <a:pt x="11781" y="48"/>
                      </a:lnTo>
                      <a:lnTo>
                        <a:pt x="11786" y="45"/>
                      </a:lnTo>
                      <a:lnTo>
                        <a:pt x="11791" y="41"/>
                      </a:lnTo>
                      <a:lnTo>
                        <a:pt x="11795" y="40"/>
                      </a:lnTo>
                      <a:lnTo>
                        <a:pt x="11800" y="40"/>
                      </a:lnTo>
                      <a:lnTo>
                        <a:pt x="11804" y="40"/>
                      </a:lnTo>
                      <a:lnTo>
                        <a:pt x="11809" y="41"/>
                      </a:lnTo>
                      <a:lnTo>
                        <a:pt x="11814" y="43"/>
                      </a:lnTo>
                      <a:lnTo>
                        <a:pt x="11818" y="41"/>
                      </a:lnTo>
                      <a:lnTo>
                        <a:pt x="11823" y="36"/>
                      </a:lnTo>
                      <a:lnTo>
                        <a:pt x="11827" y="33"/>
                      </a:lnTo>
                      <a:lnTo>
                        <a:pt x="11832" y="34"/>
                      </a:lnTo>
                      <a:lnTo>
                        <a:pt x="11836" y="33"/>
                      </a:lnTo>
                      <a:lnTo>
                        <a:pt x="11841" y="31"/>
                      </a:lnTo>
                      <a:lnTo>
                        <a:pt x="11846" y="29"/>
                      </a:lnTo>
                      <a:lnTo>
                        <a:pt x="11850" y="27"/>
                      </a:lnTo>
                      <a:lnTo>
                        <a:pt x="11855" y="25"/>
                      </a:lnTo>
                      <a:lnTo>
                        <a:pt x="11859" y="25"/>
                      </a:lnTo>
                      <a:lnTo>
                        <a:pt x="11864" y="24"/>
                      </a:lnTo>
                      <a:lnTo>
                        <a:pt x="11869" y="23"/>
                      </a:lnTo>
                      <a:lnTo>
                        <a:pt x="11873" y="24"/>
                      </a:lnTo>
                      <a:lnTo>
                        <a:pt x="11878" y="25"/>
                      </a:lnTo>
                      <a:lnTo>
                        <a:pt x="11882" y="25"/>
                      </a:lnTo>
                      <a:lnTo>
                        <a:pt x="11887" y="24"/>
                      </a:lnTo>
                      <a:lnTo>
                        <a:pt x="11891" y="22"/>
                      </a:lnTo>
                      <a:lnTo>
                        <a:pt x="11896" y="21"/>
                      </a:lnTo>
                      <a:lnTo>
                        <a:pt x="11901" y="19"/>
                      </a:lnTo>
                      <a:lnTo>
                        <a:pt x="11905" y="17"/>
                      </a:lnTo>
                      <a:lnTo>
                        <a:pt x="11910" y="17"/>
                      </a:lnTo>
                      <a:lnTo>
                        <a:pt x="11914" y="19"/>
                      </a:lnTo>
                      <a:lnTo>
                        <a:pt x="11919" y="21"/>
                      </a:lnTo>
                      <a:lnTo>
                        <a:pt x="11924" y="19"/>
                      </a:lnTo>
                      <a:lnTo>
                        <a:pt x="11928" y="14"/>
                      </a:lnTo>
                      <a:lnTo>
                        <a:pt x="11933" y="12"/>
                      </a:lnTo>
                      <a:lnTo>
                        <a:pt x="11937" y="12"/>
                      </a:lnTo>
                      <a:lnTo>
                        <a:pt x="11942" y="11"/>
                      </a:lnTo>
                      <a:lnTo>
                        <a:pt x="11947" y="11"/>
                      </a:lnTo>
                      <a:lnTo>
                        <a:pt x="11951" y="12"/>
                      </a:lnTo>
                      <a:lnTo>
                        <a:pt x="11956" y="11"/>
                      </a:lnTo>
                      <a:lnTo>
                        <a:pt x="11960" y="10"/>
                      </a:lnTo>
                      <a:lnTo>
                        <a:pt x="11965" y="9"/>
                      </a:lnTo>
                      <a:lnTo>
                        <a:pt x="11969" y="8"/>
                      </a:lnTo>
                      <a:lnTo>
                        <a:pt x="11974" y="7"/>
                      </a:lnTo>
                      <a:lnTo>
                        <a:pt x="11979" y="8"/>
                      </a:lnTo>
                      <a:lnTo>
                        <a:pt x="11983" y="8"/>
                      </a:lnTo>
                      <a:lnTo>
                        <a:pt x="11988" y="7"/>
                      </a:lnTo>
                      <a:lnTo>
                        <a:pt x="11992" y="4"/>
                      </a:lnTo>
                      <a:lnTo>
                        <a:pt x="11997" y="3"/>
                      </a:lnTo>
                      <a:lnTo>
                        <a:pt x="12002" y="4"/>
                      </a:lnTo>
                      <a:lnTo>
                        <a:pt x="12006" y="5"/>
                      </a:lnTo>
                      <a:lnTo>
                        <a:pt x="12011" y="6"/>
                      </a:lnTo>
                      <a:lnTo>
                        <a:pt x="12015" y="6"/>
                      </a:lnTo>
                      <a:lnTo>
                        <a:pt x="12020" y="3"/>
                      </a:lnTo>
                      <a:lnTo>
                        <a:pt x="12025" y="0"/>
                      </a:lnTo>
                      <a:lnTo>
                        <a:pt x="12029" y="1"/>
                      </a:lnTo>
                      <a:lnTo>
                        <a:pt x="12034" y="5"/>
                      </a:lnTo>
                      <a:lnTo>
                        <a:pt x="12038" y="6"/>
                      </a:lnTo>
                      <a:lnTo>
                        <a:pt x="12043" y="5"/>
                      </a:lnTo>
                      <a:lnTo>
                        <a:pt x="12047" y="5"/>
                      </a:lnTo>
                      <a:lnTo>
                        <a:pt x="12052" y="8"/>
                      </a:lnTo>
                      <a:lnTo>
                        <a:pt x="12057" y="13"/>
                      </a:lnTo>
                      <a:lnTo>
                        <a:pt x="12061" y="16"/>
                      </a:lnTo>
                      <a:lnTo>
                        <a:pt x="12066" y="13"/>
                      </a:lnTo>
                      <a:lnTo>
                        <a:pt x="12070" y="10"/>
                      </a:lnTo>
                      <a:lnTo>
                        <a:pt x="12075" y="8"/>
                      </a:lnTo>
                      <a:lnTo>
                        <a:pt x="12080" y="6"/>
                      </a:lnTo>
                      <a:lnTo>
                        <a:pt x="12084" y="5"/>
                      </a:lnTo>
                      <a:lnTo>
                        <a:pt x="12089" y="6"/>
                      </a:lnTo>
                      <a:lnTo>
                        <a:pt x="12093" y="9"/>
                      </a:lnTo>
                      <a:lnTo>
                        <a:pt x="12098" y="14"/>
                      </a:lnTo>
                      <a:lnTo>
                        <a:pt x="12102" y="19"/>
                      </a:lnTo>
                      <a:lnTo>
                        <a:pt x="12107" y="20"/>
                      </a:lnTo>
                      <a:lnTo>
                        <a:pt x="12112" y="15"/>
                      </a:lnTo>
                      <a:lnTo>
                        <a:pt x="12116" y="9"/>
                      </a:lnTo>
                      <a:lnTo>
                        <a:pt x="12121" y="7"/>
                      </a:lnTo>
                      <a:lnTo>
                        <a:pt x="12125" y="6"/>
                      </a:lnTo>
                      <a:lnTo>
                        <a:pt x="12130" y="6"/>
                      </a:lnTo>
                      <a:lnTo>
                        <a:pt x="12135" y="7"/>
                      </a:lnTo>
                      <a:lnTo>
                        <a:pt x="12139" y="7"/>
                      </a:lnTo>
                      <a:lnTo>
                        <a:pt x="12144" y="8"/>
                      </a:lnTo>
                      <a:lnTo>
                        <a:pt x="12148" y="9"/>
                      </a:lnTo>
                      <a:lnTo>
                        <a:pt x="12153" y="8"/>
                      </a:lnTo>
                      <a:lnTo>
                        <a:pt x="12158" y="8"/>
                      </a:lnTo>
                      <a:lnTo>
                        <a:pt x="12162" y="12"/>
                      </a:lnTo>
                      <a:lnTo>
                        <a:pt x="12167" y="15"/>
                      </a:lnTo>
                      <a:lnTo>
                        <a:pt x="12171" y="16"/>
                      </a:lnTo>
                      <a:lnTo>
                        <a:pt x="12176" y="17"/>
                      </a:lnTo>
                      <a:lnTo>
                        <a:pt x="12180" y="16"/>
                      </a:lnTo>
                      <a:lnTo>
                        <a:pt x="12185" y="15"/>
                      </a:lnTo>
                      <a:lnTo>
                        <a:pt x="12190" y="15"/>
                      </a:lnTo>
                      <a:lnTo>
                        <a:pt x="12194" y="14"/>
                      </a:lnTo>
                      <a:lnTo>
                        <a:pt x="12199" y="15"/>
                      </a:lnTo>
                      <a:lnTo>
                        <a:pt x="12203" y="17"/>
                      </a:lnTo>
                      <a:lnTo>
                        <a:pt x="12208" y="20"/>
                      </a:lnTo>
                      <a:lnTo>
                        <a:pt x="12213" y="22"/>
                      </a:lnTo>
                      <a:lnTo>
                        <a:pt x="12217" y="22"/>
                      </a:lnTo>
                      <a:lnTo>
                        <a:pt x="12222" y="23"/>
                      </a:lnTo>
                      <a:lnTo>
                        <a:pt x="12226" y="23"/>
                      </a:lnTo>
                      <a:lnTo>
                        <a:pt x="12231" y="25"/>
                      </a:lnTo>
                      <a:lnTo>
                        <a:pt x="12236" y="34"/>
                      </a:lnTo>
                      <a:lnTo>
                        <a:pt x="12240" y="45"/>
                      </a:lnTo>
                      <a:lnTo>
                        <a:pt x="12245" y="43"/>
                      </a:lnTo>
                      <a:lnTo>
                        <a:pt x="12249" y="32"/>
                      </a:lnTo>
                      <a:lnTo>
                        <a:pt x="12254" y="29"/>
                      </a:lnTo>
                      <a:lnTo>
                        <a:pt x="12258" y="30"/>
                      </a:lnTo>
                      <a:lnTo>
                        <a:pt x="12263" y="30"/>
                      </a:lnTo>
                      <a:lnTo>
                        <a:pt x="12268" y="31"/>
                      </a:lnTo>
                      <a:lnTo>
                        <a:pt x="12272" y="33"/>
                      </a:lnTo>
                      <a:lnTo>
                        <a:pt x="12277" y="35"/>
                      </a:lnTo>
                      <a:lnTo>
                        <a:pt x="12281" y="36"/>
                      </a:lnTo>
                      <a:lnTo>
                        <a:pt x="12286" y="36"/>
                      </a:lnTo>
                      <a:lnTo>
                        <a:pt x="12291" y="36"/>
                      </a:lnTo>
                      <a:lnTo>
                        <a:pt x="12295" y="34"/>
                      </a:lnTo>
                      <a:lnTo>
                        <a:pt x="12300" y="34"/>
                      </a:lnTo>
                      <a:lnTo>
                        <a:pt x="12304" y="36"/>
                      </a:lnTo>
                      <a:lnTo>
                        <a:pt x="12309" y="38"/>
                      </a:lnTo>
                      <a:lnTo>
                        <a:pt x="12313" y="40"/>
                      </a:lnTo>
                      <a:lnTo>
                        <a:pt x="12318" y="41"/>
                      </a:lnTo>
                      <a:lnTo>
                        <a:pt x="12323" y="41"/>
                      </a:lnTo>
                      <a:lnTo>
                        <a:pt x="12327" y="41"/>
                      </a:lnTo>
                      <a:lnTo>
                        <a:pt x="12332" y="41"/>
                      </a:lnTo>
                      <a:lnTo>
                        <a:pt x="12336" y="41"/>
                      </a:lnTo>
                      <a:lnTo>
                        <a:pt x="12341" y="41"/>
                      </a:lnTo>
                      <a:lnTo>
                        <a:pt x="12346" y="40"/>
                      </a:lnTo>
                      <a:lnTo>
                        <a:pt x="12350" y="40"/>
                      </a:lnTo>
                      <a:lnTo>
                        <a:pt x="12355" y="40"/>
                      </a:lnTo>
                      <a:lnTo>
                        <a:pt x="12359" y="41"/>
                      </a:lnTo>
                      <a:lnTo>
                        <a:pt x="12364" y="42"/>
                      </a:lnTo>
                      <a:lnTo>
                        <a:pt x="12369" y="43"/>
                      </a:lnTo>
                      <a:lnTo>
                        <a:pt x="12373" y="42"/>
                      </a:lnTo>
                      <a:lnTo>
                        <a:pt x="12378" y="42"/>
                      </a:lnTo>
                      <a:lnTo>
                        <a:pt x="12382" y="43"/>
                      </a:lnTo>
                      <a:lnTo>
                        <a:pt x="12387" y="44"/>
                      </a:lnTo>
                      <a:lnTo>
                        <a:pt x="12391" y="43"/>
                      </a:lnTo>
                      <a:lnTo>
                        <a:pt x="12396" y="43"/>
                      </a:lnTo>
                      <a:lnTo>
                        <a:pt x="12401" y="44"/>
                      </a:lnTo>
                      <a:lnTo>
                        <a:pt x="12405" y="46"/>
                      </a:lnTo>
                      <a:lnTo>
                        <a:pt x="12410" y="47"/>
                      </a:lnTo>
                      <a:lnTo>
                        <a:pt x="12414" y="47"/>
                      </a:lnTo>
                      <a:lnTo>
                        <a:pt x="12419" y="47"/>
                      </a:lnTo>
                      <a:lnTo>
                        <a:pt x="12424" y="46"/>
                      </a:lnTo>
                      <a:lnTo>
                        <a:pt x="12428" y="47"/>
                      </a:lnTo>
                      <a:lnTo>
                        <a:pt x="12433" y="49"/>
                      </a:lnTo>
                      <a:lnTo>
                        <a:pt x="12437" y="51"/>
                      </a:lnTo>
                      <a:lnTo>
                        <a:pt x="12442" y="54"/>
                      </a:lnTo>
                      <a:lnTo>
                        <a:pt x="12447" y="55"/>
                      </a:lnTo>
                      <a:lnTo>
                        <a:pt x="12451" y="56"/>
                      </a:lnTo>
                      <a:lnTo>
                        <a:pt x="12456" y="55"/>
                      </a:lnTo>
                      <a:lnTo>
                        <a:pt x="12460" y="56"/>
                      </a:lnTo>
                      <a:lnTo>
                        <a:pt x="12465" y="57"/>
                      </a:lnTo>
                      <a:lnTo>
                        <a:pt x="12469" y="59"/>
                      </a:lnTo>
                      <a:lnTo>
                        <a:pt x="12474" y="62"/>
                      </a:lnTo>
                      <a:lnTo>
                        <a:pt x="12479" y="66"/>
                      </a:lnTo>
                      <a:lnTo>
                        <a:pt x="12483" y="66"/>
                      </a:lnTo>
                      <a:lnTo>
                        <a:pt x="12488" y="61"/>
                      </a:lnTo>
                      <a:lnTo>
                        <a:pt x="12492" y="59"/>
                      </a:lnTo>
                      <a:lnTo>
                        <a:pt x="12497" y="60"/>
                      </a:lnTo>
                      <a:lnTo>
                        <a:pt x="12502" y="61"/>
                      </a:lnTo>
                      <a:lnTo>
                        <a:pt x="12506" y="60"/>
                      </a:lnTo>
                      <a:lnTo>
                        <a:pt x="12511" y="60"/>
                      </a:lnTo>
                      <a:lnTo>
                        <a:pt x="12515" y="60"/>
                      </a:lnTo>
                      <a:lnTo>
                        <a:pt x="12520" y="60"/>
                      </a:lnTo>
                      <a:lnTo>
                        <a:pt x="12524" y="59"/>
                      </a:lnTo>
                      <a:lnTo>
                        <a:pt x="12529" y="60"/>
                      </a:lnTo>
                      <a:lnTo>
                        <a:pt x="12534" y="60"/>
                      </a:lnTo>
                      <a:lnTo>
                        <a:pt x="12538" y="61"/>
                      </a:lnTo>
                      <a:lnTo>
                        <a:pt x="12543" y="61"/>
                      </a:lnTo>
                      <a:lnTo>
                        <a:pt x="12547" y="61"/>
                      </a:lnTo>
                      <a:lnTo>
                        <a:pt x="12552" y="61"/>
                      </a:lnTo>
                      <a:lnTo>
                        <a:pt x="12557" y="63"/>
                      </a:lnTo>
                      <a:lnTo>
                        <a:pt x="12561" y="66"/>
                      </a:lnTo>
                      <a:lnTo>
                        <a:pt x="12566" y="68"/>
                      </a:lnTo>
                      <a:lnTo>
                        <a:pt x="12570" y="67"/>
                      </a:lnTo>
                      <a:lnTo>
                        <a:pt x="12575" y="65"/>
                      </a:lnTo>
                      <a:lnTo>
                        <a:pt x="12580" y="63"/>
                      </a:lnTo>
                      <a:lnTo>
                        <a:pt x="12584" y="63"/>
                      </a:lnTo>
                      <a:lnTo>
                        <a:pt x="12589" y="63"/>
                      </a:lnTo>
                      <a:lnTo>
                        <a:pt x="12593" y="65"/>
                      </a:lnTo>
                      <a:lnTo>
                        <a:pt x="12598" y="68"/>
                      </a:lnTo>
                      <a:lnTo>
                        <a:pt x="12602" y="69"/>
                      </a:lnTo>
                      <a:lnTo>
                        <a:pt x="12607" y="69"/>
                      </a:lnTo>
                      <a:lnTo>
                        <a:pt x="12612" y="70"/>
                      </a:lnTo>
                      <a:lnTo>
                        <a:pt x="12616" y="71"/>
                      </a:lnTo>
                      <a:lnTo>
                        <a:pt x="12621" y="71"/>
                      </a:lnTo>
                      <a:lnTo>
                        <a:pt x="12625" y="70"/>
                      </a:lnTo>
                      <a:lnTo>
                        <a:pt x="12630" y="70"/>
                      </a:lnTo>
                      <a:lnTo>
                        <a:pt x="12635" y="68"/>
                      </a:lnTo>
                      <a:lnTo>
                        <a:pt x="12639" y="66"/>
                      </a:lnTo>
                      <a:lnTo>
                        <a:pt x="12644" y="67"/>
                      </a:lnTo>
                      <a:lnTo>
                        <a:pt x="12648" y="69"/>
                      </a:lnTo>
                      <a:lnTo>
                        <a:pt x="12653" y="72"/>
                      </a:lnTo>
                      <a:lnTo>
                        <a:pt x="12658" y="74"/>
                      </a:lnTo>
                      <a:lnTo>
                        <a:pt x="12662" y="74"/>
                      </a:lnTo>
                      <a:lnTo>
                        <a:pt x="12667" y="76"/>
                      </a:lnTo>
                      <a:lnTo>
                        <a:pt x="12671" y="77"/>
                      </a:lnTo>
                      <a:lnTo>
                        <a:pt x="12676" y="74"/>
                      </a:lnTo>
                      <a:lnTo>
                        <a:pt x="12680" y="70"/>
                      </a:lnTo>
                      <a:lnTo>
                        <a:pt x="12685" y="69"/>
                      </a:lnTo>
                      <a:lnTo>
                        <a:pt x="12690" y="71"/>
                      </a:lnTo>
                      <a:lnTo>
                        <a:pt x="12694" y="75"/>
                      </a:lnTo>
                      <a:lnTo>
                        <a:pt x="12699" y="77"/>
                      </a:lnTo>
                      <a:lnTo>
                        <a:pt x="12703" y="77"/>
                      </a:lnTo>
                      <a:lnTo>
                        <a:pt x="12708" y="76"/>
                      </a:lnTo>
                      <a:lnTo>
                        <a:pt x="12713" y="76"/>
                      </a:lnTo>
                      <a:lnTo>
                        <a:pt x="12717" y="76"/>
                      </a:lnTo>
                      <a:lnTo>
                        <a:pt x="12722" y="77"/>
                      </a:lnTo>
                      <a:lnTo>
                        <a:pt x="12726" y="78"/>
                      </a:lnTo>
                      <a:lnTo>
                        <a:pt x="12731" y="79"/>
                      </a:lnTo>
                      <a:lnTo>
                        <a:pt x="12735" y="79"/>
                      </a:lnTo>
                      <a:lnTo>
                        <a:pt x="12740" y="80"/>
                      </a:lnTo>
                      <a:lnTo>
                        <a:pt x="12745" y="78"/>
                      </a:lnTo>
                      <a:lnTo>
                        <a:pt x="12749" y="77"/>
                      </a:lnTo>
                      <a:lnTo>
                        <a:pt x="12754" y="75"/>
                      </a:lnTo>
                      <a:lnTo>
                        <a:pt x="12758" y="74"/>
                      </a:lnTo>
                      <a:lnTo>
                        <a:pt x="12763" y="73"/>
                      </a:lnTo>
                      <a:lnTo>
                        <a:pt x="12768" y="75"/>
                      </a:lnTo>
                      <a:lnTo>
                        <a:pt x="12772" y="78"/>
                      </a:lnTo>
                      <a:lnTo>
                        <a:pt x="12777" y="79"/>
                      </a:lnTo>
                      <a:lnTo>
                        <a:pt x="12781" y="79"/>
                      </a:lnTo>
                      <a:lnTo>
                        <a:pt x="12786" y="78"/>
                      </a:lnTo>
                      <a:lnTo>
                        <a:pt x="12791" y="77"/>
                      </a:lnTo>
                      <a:lnTo>
                        <a:pt x="12795" y="77"/>
                      </a:lnTo>
                      <a:lnTo>
                        <a:pt x="12800" y="78"/>
                      </a:lnTo>
                      <a:lnTo>
                        <a:pt x="12804" y="81"/>
                      </a:lnTo>
                      <a:lnTo>
                        <a:pt x="12809" y="83"/>
                      </a:lnTo>
                      <a:lnTo>
                        <a:pt x="12813" y="83"/>
                      </a:lnTo>
                      <a:lnTo>
                        <a:pt x="12818" y="83"/>
                      </a:lnTo>
                      <a:lnTo>
                        <a:pt x="12823" y="83"/>
                      </a:lnTo>
                      <a:lnTo>
                        <a:pt x="12827" y="84"/>
                      </a:lnTo>
                      <a:lnTo>
                        <a:pt x="12832" y="84"/>
                      </a:lnTo>
                      <a:lnTo>
                        <a:pt x="12836" y="83"/>
                      </a:lnTo>
                      <a:lnTo>
                        <a:pt x="12841" y="83"/>
                      </a:lnTo>
                      <a:lnTo>
                        <a:pt x="12846" y="84"/>
                      </a:lnTo>
                      <a:lnTo>
                        <a:pt x="12850" y="84"/>
                      </a:lnTo>
                      <a:lnTo>
                        <a:pt x="12855" y="83"/>
                      </a:lnTo>
                      <a:lnTo>
                        <a:pt x="12859" y="83"/>
                      </a:lnTo>
                      <a:lnTo>
                        <a:pt x="12864" y="86"/>
                      </a:lnTo>
                      <a:lnTo>
                        <a:pt x="12868" y="88"/>
                      </a:lnTo>
                      <a:lnTo>
                        <a:pt x="12873" y="89"/>
                      </a:lnTo>
                      <a:lnTo>
                        <a:pt x="12878" y="90"/>
                      </a:lnTo>
                      <a:lnTo>
                        <a:pt x="12882" y="89"/>
                      </a:lnTo>
                      <a:lnTo>
                        <a:pt x="12887" y="87"/>
                      </a:lnTo>
                      <a:lnTo>
                        <a:pt x="12891" y="87"/>
                      </a:lnTo>
                      <a:lnTo>
                        <a:pt x="12896" y="90"/>
                      </a:lnTo>
                      <a:lnTo>
                        <a:pt x="12901" y="91"/>
                      </a:lnTo>
                      <a:lnTo>
                        <a:pt x="12905" y="92"/>
                      </a:lnTo>
                      <a:lnTo>
                        <a:pt x="12910" y="91"/>
                      </a:lnTo>
                      <a:lnTo>
                        <a:pt x="12914" y="91"/>
                      </a:lnTo>
                      <a:lnTo>
                        <a:pt x="12919" y="92"/>
                      </a:lnTo>
                      <a:lnTo>
                        <a:pt x="12924" y="93"/>
                      </a:lnTo>
                      <a:lnTo>
                        <a:pt x="12928" y="94"/>
                      </a:lnTo>
                      <a:lnTo>
                        <a:pt x="12933" y="95"/>
                      </a:lnTo>
                      <a:lnTo>
                        <a:pt x="12937" y="98"/>
                      </a:lnTo>
                      <a:lnTo>
                        <a:pt x="12942" y="101"/>
                      </a:lnTo>
                      <a:lnTo>
                        <a:pt x="12946" y="100"/>
                      </a:lnTo>
                      <a:lnTo>
                        <a:pt x="12951" y="97"/>
                      </a:lnTo>
                      <a:lnTo>
                        <a:pt x="12956" y="97"/>
                      </a:lnTo>
                      <a:lnTo>
                        <a:pt x="12960" y="99"/>
                      </a:lnTo>
                      <a:lnTo>
                        <a:pt x="12965" y="99"/>
                      </a:lnTo>
                      <a:lnTo>
                        <a:pt x="12969" y="99"/>
                      </a:lnTo>
                      <a:lnTo>
                        <a:pt x="12974" y="99"/>
                      </a:lnTo>
                      <a:lnTo>
                        <a:pt x="12979" y="99"/>
                      </a:lnTo>
                      <a:lnTo>
                        <a:pt x="12983" y="100"/>
                      </a:lnTo>
                      <a:lnTo>
                        <a:pt x="12988" y="101"/>
                      </a:lnTo>
                      <a:lnTo>
                        <a:pt x="12992" y="101"/>
                      </a:lnTo>
                      <a:lnTo>
                        <a:pt x="12997" y="99"/>
                      </a:lnTo>
                      <a:lnTo>
                        <a:pt x="13002" y="101"/>
                      </a:lnTo>
                      <a:lnTo>
                        <a:pt x="13006" y="104"/>
                      </a:lnTo>
                      <a:lnTo>
                        <a:pt x="13011" y="106"/>
                      </a:lnTo>
                      <a:lnTo>
                        <a:pt x="13015" y="108"/>
                      </a:lnTo>
                      <a:lnTo>
                        <a:pt x="13020" y="109"/>
                      </a:lnTo>
                      <a:lnTo>
                        <a:pt x="13024" y="111"/>
                      </a:lnTo>
                      <a:lnTo>
                        <a:pt x="13029" y="111"/>
                      </a:lnTo>
                      <a:lnTo>
                        <a:pt x="13034" y="111"/>
                      </a:lnTo>
                      <a:lnTo>
                        <a:pt x="13038" y="111"/>
                      </a:lnTo>
                      <a:lnTo>
                        <a:pt x="13043" y="111"/>
                      </a:lnTo>
                      <a:lnTo>
                        <a:pt x="13047" y="112"/>
                      </a:lnTo>
                      <a:lnTo>
                        <a:pt x="13052" y="113"/>
                      </a:lnTo>
                      <a:lnTo>
                        <a:pt x="13057" y="115"/>
                      </a:lnTo>
                      <a:lnTo>
                        <a:pt x="13061" y="117"/>
                      </a:lnTo>
                      <a:lnTo>
                        <a:pt x="13066" y="117"/>
                      </a:lnTo>
                      <a:lnTo>
                        <a:pt x="13070" y="117"/>
                      </a:lnTo>
                      <a:lnTo>
                        <a:pt x="13075" y="116"/>
                      </a:lnTo>
                      <a:lnTo>
                        <a:pt x="13079" y="116"/>
                      </a:lnTo>
                      <a:lnTo>
                        <a:pt x="13084" y="117"/>
                      </a:lnTo>
                      <a:lnTo>
                        <a:pt x="13089" y="118"/>
                      </a:lnTo>
                      <a:lnTo>
                        <a:pt x="13093" y="120"/>
                      </a:lnTo>
                      <a:lnTo>
                        <a:pt x="13098" y="123"/>
                      </a:lnTo>
                      <a:lnTo>
                        <a:pt x="13102" y="123"/>
                      </a:lnTo>
                      <a:lnTo>
                        <a:pt x="13107" y="122"/>
                      </a:lnTo>
                      <a:lnTo>
                        <a:pt x="13112" y="124"/>
                      </a:lnTo>
                      <a:lnTo>
                        <a:pt x="13113" y="125"/>
                      </a:lnTo>
                    </a:path>
                  </a:pathLst>
                </a:custGeom>
                <a:noFill/>
                <a:ln w="4763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78" name="Line 29"/>
                <p:cNvSpPr>
                  <a:spLocks noChangeShapeType="1"/>
                </p:cNvSpPr>
                <p:nvPr/>
              </p:nvSpPr>
              <p:spPr bwMode="auto">
                <a:xfrm>
                  <a:off x="9869903" y="2644583"/>
                  <a:ext cx="0" cy="40139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79" name="Rectangle 30"/>
                <p:cNvSpPr>
                  <a:spLocks noChangeArrowheads="1"/>
                </p:cNvSpPr>
                <p:nvPr/>
              </p:nvSpPr>
              <p:spPr bwMode="auto">
                <a:xfrm>
                  <a:off x="9784492" y="2723253"/>
                  <a:ext cx="170823" cy="125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rPr>
                    <a:t>600</a:t>
                  </a:r>
                  <a:endParaRPr kumimoji="0" lang="en-US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0" name="Line 31"/>
                <p:cNvSpPr>
                  <a:spLocks noChangeShapeType="1"/>
                </p:cNvSpPr>
                <p:nvPr/>
              </p:nvSpPr>
              <p:spPr bwMode="auto">
                <a:xfrm>
                  <a:off x="10413298" y="2644583"/>
                  <a:ext cx="0" cy="40139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81" name="Rectangle 32"/>
                <p:cNvSpPr>
                  <a:spLocks noChangeArrowheads="1"/>
                </p:cNvSpPr>
                <p:nvPr/>
              </p:nvSpPr>
              <p:spPr bwMode="auto">
                <a:xfrm>
                  <a:off x="10327886" y="2723253"/>
                  <a:ext cx="170823" cy="125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rPr>
                    <a:t>800</a:t>
                  </a:r>
                  <a:endParaRPr kumimoji="0" lang="en-US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2" name="Line 33"/>
                <p:cNvSpPr>
                  <a:spLocks noChangeShapeType="1"/>
                </p:cNvSpPr>
                <p:nvPr/>
              </p:nvSpPr>
              <p:spPr bwMode="auto">
                <a:xfrm>
                  <a:off x="10956694" y="2644583"/>
                  <a:ext cx="0" cy="40139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83" name="Rectangle 34"/>
                <p:cNvSpPr>
                  <a:spLocks noChangeArrowheads="1"/>
                </p:cNvSpPr>
                <p:nvPr/>
              </p:nvSpPr>
              <p:spPr bwMode="auto">
                <a:xfrm>
                  <a:off x="10847721" y="2723253"/>
                  <a:ext cx="217947" cy="125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rPr>
                    <a:t>1000</a:t>
                  </a:r>
                  <a:endParaRPr kumimoji="0" lang="en-US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4" name="Line 35"/>
                <p:cNvSpPr>
                  <a:spLocks noChangeShapeType="1"/>
                </p:cNvSpPr>
                <p:nvPr/>
              </p:nvSpPr>
              <p:spPr bwMode="auto">
                <a:xfrm>
                  <a:off x="11500089" y="2644583"/>
                  <a:ext cx="0" cy="40139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85" name="Rectangle 36"/>
                <p:cNvSpPr>
                  <a:spLocks noChangeArrowheads="1"/>
                </p:cNvSpPr>
                <p:nvPr/>
              </p:nvSpPr>
              <p:spPr bwMode="auto">
                <a:xfrm>
                  <a:off x="11391115" y="2723253"/>
                  <a:ext cx="217947" cy="125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rPr>
                    <a:t>1200</a:t>
                  </a:r>
                  <a:endParaRPr kumimoji="0" lang="en-US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6" name="Line 37"/>
                <p:cNvSpPr>
                  <a:spLocks noChangeShapeType="1"/>
                </p:cNvSpPr>
                <p:nvPr/>
              </p:nvSpPr>
              <p:spPr bwMode="auto">
                <a:xfrm>
                  <a:off x="12043485" y="2644583"/>
                  <a:ext cx="0" cy="40139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87" name="Rectangle 38"/>
                <p:cNvSpPr>
                  <a:spLocks noChangeArrowheads="1"/>
                </p:cNvSpPr>
                <p:nvPr/>
              </p:nvSpPr>
              <p:spPr bwMode="auto">
                <a:xfrm>
                  <a:off x="11934511" y="2723253"/>
                  <a:ext cx="217947" cy="125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rPr>
                    <a:t>1400</a:t>
                  </a:r>
                  <a:endParaRPr kumimoji="0" lang="en-US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88" name="Line 39"/>
                <p:cNvSpPr>
                  <a:spLocks noChangeShapeType="1"/>
                </p:cNvSpPr>
                <p:nvPr/>
              </p:nvSpPr>
              <p:spPr bwMode="auto">
                <a:xfrm>
                  <a:off x="12586880" y="2644583"/>
                  <a:ext cx="0" cy="40139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89" name="Rectangle 40"/>
                <p:cNvSpPr>
                  <a:spLocks noChangeArrowheads="1"/>
                </p:cNvSpPr>
                <p:nvPr/>
              </p:nvSpPr>
              <p:spPr bwMode="auto">
                <a:xfrm>
                  <a:off x="12477906" y="2723253"/>
                  <a:ext cx="217947" cy="125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rPr>
                    <a:t>1600</a:t>
                  </a:r>
                  <a:endParaRPr kumimoji="0" lang="en-US" alt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0" name="Line 41"/>
                <p:cNvSpPr>
                  <a:spLocks noChangeShapeType="1"/>
                </p:cNvSpPr>
                <p:nvPr/>
              </p:nvSpPr>
              <p:spPr bwMode="auto">
                <a:xfrm>
                  <a:off x="13131748" y="2644583"/>
                  <a:ext cx="0" cy="40139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91" name="Rectangle 42"/>
                <p:cNvSpPr>
                  <a:spLocks noChangeArrowheads="1"/>
                </p:cNvSpPr>
                <p:nvPr/>
              </p:nvSpPr>
              <p:spPr bwMode="auto">
                <a:xfrm>
                  <a:off x="13022774" y="2723253"/>
                  <a:ext cx="217947" cy="125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rPr>
                    <a:t>1800</a:t>
                  </a:r>
                  <a:endParaRPr kumimoji="0" lang="en-US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2" name="Rectangle 43"/>
                <p:cNvSpPr>
                  <a:spLocks noChangeArrowheads="1"/>
                </p:cNvSpPr>
                <p:nvPr/>
              </p:nvSpPr>
              <p:spPr bwMode="auto">
                <a:xfrm>
                  <a:off x="11257108" y="2843669"/>
                  <a:ext cx="739253" cy="1252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rPr>
                    <a:t>Wavenumber cm-1</a:t>
                  </a:r>
                  <a:endParaRPr kumimoji="0" lang="en-US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3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9718223" y="2302604"/>
                  <a:ext cx="36816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94" name="Rectangle 45"/>
                <p:cNvSpPr>
                  <a:spLocks noChangeArrowheads="1"/>
                </p:cNvSpPr>
                <p:nvPr/>
              </p:nvSpPr>
              <p:spPr bwMode="auto">
                <a:xfrm rot="16200000">
                  <a:off x="9545990" y="2243566"/>
                  <a:ext cx="211930" cy="1148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rPr>
                    <a:t>0.05</a:t>
                  </a:r>
                  <a:endParaRPr kumimoji="0" lang="en-US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5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9718223" y="1954203"/>
                  <a:ext cx="36816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96" name="Rectangle 47"/>
                <p:cNvSpPr>
                  <a:spLocks noChangeArrowheads="1"/>
                </p:cNvSpPr>
                <p:nvPr/>
              </p:nvSpPr>
              <p:spPr bwMode="auto">
                <a:xfrm rot="16200000">
                  <a:off x="9545990" y="1895166"/>
                  <a:ext cx="211930" cy="1148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rPr>
                    <a:t>0.10</a:t>
                  </a:r>
                  <a:endParaRPr kumimoji="0" lang="en-US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7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9718223" y="1604197"/>
                  <a:ext cx="36816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198" name="Rectangle 49"/>
                <p:cNvSpPr>
                  <a:spLocks noChangeArrowheads="1"/>
                </p:cNvSpPr>
                <p:nvPr/>
              </p:nvSpPr>
              <p:spPr bwMode="auto">
                <a:xfrm rot="16200000">
                  <a:off x="9545990" y="1545160"/>
                  <a:ext cx="211930" cy="1148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rPr>
                    <a:t>0.15</a:t>
                  </a:r>
                  <a:endParaRPr kumimoji="0" lang="en-US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99" name="Line 50"/>
                <p:cNvSpPr>
                  <a:spLocks noChangeShapeType="1"/>
                </p:cNvSpPr>
                <p:nvPr/>
              </p:nvSpPr>
              <p:spPr bwMode="auto">
                <a:xfrm flipH="1">
                  <a:off x="9718223" y="1254191"/>
                  <a:ext cx="36816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00" name="Rectangle 51"/>
                <p:cNvSpPr>
                  <a:spLocks noChangeArrowheads="1"/>
                </p:cNvSpPr>
                <p:nvPr/>
              </p:nvSpPr>
              <p:spPr bwMode="auto">
                <a:xfrm rot="16200000">
                  <a:off x="9545990" y="1195153"/>
                  <a:ext cx="211930" cy="1148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rPr>
                    <a:t>0.20</a:t>
                  </a:r>
                  <a:endParaRPr kumimoji="0" lang="en-US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1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9718223" y="904185"/>
                  <a:ext cx="36816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02" name="Rectangle 53"/>
                <p:cNvSpPr>
                  <a:spLocks noChangeArrowheads="1"/>
                </p:cNvSpPr>
                <p:nvPr/>
              </p:nvSpPr>
              <p:spPr bwMode="auto">
                <a:xfrm rot="16200000">
                  <a:off x="9545990" y="845147"/>
                  <a:ext cx="211930" cy="1148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rPr>
                    <a:t>0.25</a:t>
                  </a:r>
                  <a:endParaRPr kumimoji="0" lang="en-US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3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9718223" y="554178"/>
                  <a:ext cx="36816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04" name="Rectangle 55"/>
                <p:cNvSpPr>
                  <a:spLocks noChangeArrowheads="1"/>
                </p:cNvSpPr>
                <p:nvPr/>
              </p:nvSpPr>
              <p:spPr bwMode="auto">
                <a:xfrm rot="16200000">
                  <a:off x="9545990" y="495141"/>
                  <a:ext cx="211930" cy="1148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rPr>
                    <a:t>0.30</a:t>
                  </a:r>
                  <a:endParaRPr kumimoji="0" lang="en-US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5" name="Line 56"/>
                <p:cNvSpPr>
                  <a:spLocks noChangeShapeType="1"/>
                </p:cNvSpPr>
                <p:nvPr/>
              </p:nvSpPr>
              <p:spPr bwMode="auto">
                <a:xfrm flipH="1">
                  <a:off x="9718223" y="204172"/>
                  <a:ext cx="36816" cy="0"/>
                </a:xfrm>
                <a:prstGeom prst="line">
                  <a:avLst/>
                </a:prstGeom>
                <a:noFill/>
                <a:ln w="4763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</a:endParaRPr>
                </a:p>
              </p:txBody>
            </p:sp>
            <p:sp>
              <p:nvSpPr>
                <p:cNvPr id="206" name="Rectangle 57"/>
                <p:cNvSpPr>
                  <a:spLocks noChangeArrowheads="1"/>
                </p:cNvSpPr>
                <p:nvPr/>
              </p:nvSpPr>
              <p:spPr bwMode="auto">
                <a:xfrm rot="16200000">
                  <a:off x="9545990" y="145135"/>
                  <a:ext cx="211930" cy="1148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rPr>
                    <a:t>0.35</a:t>
                  </a:r>
                  <a:endParaRPr kumimoji="0" lang="en-US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07" name="Rectangle 58"/>
                <p:cNvSpPr>
                  <a:spLocks noChangeArrowheads="1"/>
                </p:cNvSpPr>
                <p:nvPr/>
              </p:nvSpPr>
              <p:spPr bwMode="auto">
                <a:xfrm rot="16200000">
                  <a:off x="9231508" y="1365340"/>
                  <a:ext cx="622947" cy="11486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6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rPr>
                    <a:t>Single channel</a:t>
                  </a:r>
                  <a:endParaRPr kumimoji="0" lang="en-US" altLang="en-U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171" name="Group 170"/>
            <p:cNvGrpSpPr/>
            <p:nvPr/>
          </p:nvGrpSpPr>
          <p:grpSpPr>
            <a:xfrm>
              <a:off x="1280191" y="5191044"/>
              <a:ext cx="2004718" cy="855559"/>
              <a:chOff x="1280191" y="5191044"/>
              <a:chExt cx="2004718" cy="855559"/>
            </a:xfrm>
          </p:grpSpPr>
          <p:sp>
            <p:nvSpPr>
              <p:cNvPr id="172" name="Rounded Rectangle 171"/>
              <p:cNvSpPr/>
              <p:nvPr/>
            </p:nvSpPr>
            <p:spPr>
              <a:xfrm>
                <a:off x="1280191" y="5191044"/>
                <a:ext cx="2004718" cy="855559"/>
              </a:xfrm>
              <a:prstGeom prst="roundRect">
                <a:avLst/>
              </a:prstGeom>
              <a:solidFill>
                <a:srgbClr val="3C97D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73" name="Rectangle 4"/>
              <p:cNvSpPr>
                <a:spLocks noChangeArrowheads="1"/>
              </p:cNvSpPr>
              <p:nvPr/>
            </p:nvSpPr>
            <p:spPr bwMode="auto">
              <a:xfrm>
                <a:off x="1428326" y="5260114"/>
                <a:ext cx="1701384" cy="714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000" tIns="126960" rIns="91440" bIns="3174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8F8F8"/>
                    </a:solidFill>
                    <a:effectLst/>
                    <a:uLnTx/>
                    <a:uFillTx/>
                    <a:latin typeface="Arial"/>
                  </a:rPr>
                  <a:t>Add the SF</a:t>
                </a:r>
                <a:r>
                  <a:rPr kumimoji="0" lang="en-AU" sz="1800" b="0" i="0" u="none" strike="noStrike" kern="0" cap="none" spc="0" normalizeH="0" baseline="-25000" noProof="0" dirty="0" smtClean="0">
                    <a:ln>
                      <a:noFill/>
                    </a:ln>
                    <a:solidFill>
                      <a:srgbClr val="F8F8F8"/>
                    </a:solidFill>
                    <a:effectLst/>
                    <a:uLnTx/>
                    <a:uFillTx/>
                    <a:latin typeface="Arial"/>
                  </a:rPr>
                  <a:t>6</a:t>
                </a:r>
                <a:r>
                  <a:rPr kumimoji="0" lang="en-A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8F8F8"/>
                    </a:solidFill>
                    <a:effectLst/>
                    <a:uLnTx/>
                    <a:uFillTx/>
                    <a:latin typeface="Arial"/>
                  </a:rPr>
                  <a:t> photosensitiser</a:t>
                </a:r>
                <a:endParaRPr kumimoji="0" lang="en-A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08" name="Group 207"/>
          <p:cNvGrpSpPr/>
          <p:nvPr/>
        </p:nvGrpSpPr>
        <p:grpSpPr>
          <a:xfrm>
            <a:off x="4107184" y="1301732"/>
            <a:ext cx="4947131" cy="1298776"/>
            <a:chOff x="3998664" y="1301732"/>
            <a:chExt cx="4947131" cy="1298776"/>
          </a:xfrm>
        </p:grpSpPr>
        <p:grpSp>
          <p:nvGrpSpPr>
            <p:cNvPr id="209" name="Group 208"/>
            <p:cNvGrpSpPr/>
            <p:nvPr/>
          </p:nvGrpSpPr>
          <p:grpSpPr>
            <a:xfrm>
              <a:off x="3998664" y="2257616"/>
              <a:ext cx="4947131" cy="342892"/>
              <a:chOff x="1763688" y="2548327"/>
              <a:chExt cx="5328592" cy="369332"/>
            </a:xfrm>
          </p:grpSpPr>
          <p:cxnSp>
            <p:nvCxnSpPr>
              <p:cNvPr id="213" name="Straight Arrow Connector 212"/>
              <p:cNvCxnSpPr/>
              <p:nvPr/>
            </p:nvCxnSpPr>
            <p:spPr>
              <a:xfrm>
                <a:off x="5652120" y="2879974"/>
                <a:ext cx="1440160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tailEnd type="triangle"/>
              </a:ln>
              <a:effectLst/>
            </p:spPr>
          </p:cxnSp>
          <p:cxnSp>
            <p:nvCxnSpPr>
              <p:cNvPr id="214" name="Straight Connector 213"/>
              <p:cNvCxnSpPr/>
              <p:nvPr/>
            </p:nvCxnSpPr>
            <p:spPr>
              <a:xfrm>
                <a:off x="1763688" y="2887469"/>
                <a:ext cx="1706535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cxnSp>
            <p:nvCxnSpPr>
              <p:cNvPr id="215" name="Straight Connector 214"/>
              <p:cNvCxnSpPr/>
              <p:nvPr/>
            </p:nvCxnSpPr>
            <p:spPr>
              <a:xfrm>
                <a:off x="4271772" y="2896826"/>
                <a:ext cx="616260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</a:ln>
              <a:effectLst/>
            </p:spPr>
          </p:cxnSp>
          <p:sp>
            <p:nvSpPr>
              <p:cNvPr id="216" name="TextBox 215"/>
              <p:cNvSpPr txBox="1"/>
              <p:nvPr/>
            </p:nvSpPr>
            <p:spPr>
              <a:xfrm>
                <a:off x="1768840" y="2548327"/>
                <a:ext cx="889987" cy="369332"/>
              </a:xfrm>
              <a:prstGeom prst="rect">
                <a:avLst/>
              </a:prstGeom>
              <a:solidFill>
                <a:srgbClr val="F8F8F8">
                  <a:alpha val="20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 Black" panose="020B0A04020102020204" pitchFamily="34" charset="0"/>
                  </a:rPr>
                  <a:t>Laser</a:t>
                </a:r>
              </a:p>
            </p:txBody>
          </p:sp>
        </p:grpSp>
        <p:grpSp>
          <p:nvGrpSpPr>
            <p:cNvPr id="210" name="Group 209"/>
            <p:cNvGrpSpPr/>
            <p:nvPr/>
          </p:nvGrpSpPr>
          <p:grpSpPr>
            <a:xfrm>
              <a:off x="4012440" y="1301732"/>
              <a:ext cx="2004718" cy="855559"/>
              <a:chOff x="1031811" y="3032354"/>
              <a:chExt cx="2004718" cy="855559"/>
            </a:xfrm>
          </p:grpSpPr>
          <p:sp>
            <p:nvSpPr>
              <p:cNvPr id="211" name="Rounded Rectangle 210"/>
              <p:cNvSpPr/>
              <p:nvPr/>
            </p:nvSpPr>
            <p:spPr>
              <a:xfrm>
                <a:off x="1031811" y="3032354"/>
                <a:ext cx="2004718" cy="855559"/>
              </a:xfrm>
              <a:prstGeom prst="roundRect">
                <a:avLst/>
              </a:prstGeom>
              <a:solidFill>
                <a:srgbClr val="FF00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2" name="Rectangle 4"/>
              <p:cNvSpPr>
                <a:spLocks noChangeArrowheads="1"/>
              </p:cNvSpPr>
              <p:nvPr/>
            </p:nvSpPr>
            <p:spPr bwMode="auto">
              <a:xfrm>
                <a:off x="1182693" y="3210653"/>
                <a:ext cx="1701384" cy="437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36000" tIns="126960" rIns="91440" bIns="3174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8F8F8"/>
                    </a:solidFill>
                    <a:effectLst/>
                    <a:uLnTx/>
                    <a:uFillTx/>
                    <a:latin typeface="Arial"/>
                  </a:rPr>
                  <a:t>Turn on the laser</a:t>
                </a:r>
                <a:endParaRPr kumimoji="0" lang="en-A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217" name="Group 216"/>
          <p:cNvGrpSpPr/>
          <p:nvPr/>
        </p:nvGrpSpPr>
        <p:grpSpPr>
          <a:xfrm>
            <a:off x="20616" y="1293228"/>
            <a:ext cx="7015862" cy="3792244"/>
            <a:chOff x="-90936" y="1301732"/>
            <a:chExt cx="7015862" cy="3792244"/>
          </a:xfrm>
        </p:grpSpPr>
        <p:grpSp>
          <p:nvGrpSpPr>
            <p:cNvPr id="218" name="Group 217"/>
            <p:cNvGrpSpPr/>
            <p:nvPr/>
          </p:nvGrpSpPr>
          <p:grpSpPr>
            <a:xfrm>
              <a:off x="-90936" y="1301732"/>
              <a:ext cx="7015862" cy="3792244"/>
              <a:chOff x="-89342" y="1375164"/>
              <a:chExt cx="7015862" cy="3792244"/>
            </a:xfrm>
          </p:grpSpPr>
          <p:grpSp>
            <p:nvGrpSpPr>
              <p:cNvPr id="220" name="Group 219"/>
              <p:cNvGrpSpPr/>
              <p:nvPr/>
            </p:nvGrpSpPr>
            <p:grpSpPr>
              <a:xfrm>
                <a:off x="1039173" y="1375164"/>
                <a:ext cx="2004718" cy="857082"/>
                <a:chOff x="498063" y="1288206"/>
                <a:chExt cx="2004718" cy="857082"/>
              </a:xfrm>
            </p:grpSpPr>
            <p:sp>
              <p:nvSpPr>
                <p:cNvPr id="257" name="Rounded Rectangle 256"/>
                <p:cNvSpPr/>
                <p:nvPr/>
              </p:nvSpPr>
              <p:spPr>
                <a:xfrm>
                  <a:off x="498063" y="1289729"/>
                  <a:ext cx="2004718" cy="855559"/>
                </a:xfrm>
                <a:prstGeom prst="roundRect">
                  <a:avLst/>
                </a:prstGeom>
                <a:solidFill>
                  <a:srgbClr val="5F9127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8F8F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58" name="Rectangle 4"/>
                <p:cNvSpPr>
                  <a:spLocks noChangeArrowheads="1"/>
                </p:cNvSpPr>
                <p:nvPr/>
              </p:nvSpPr>
              <p:spPr bwMode="auto">
                <a:xfrm>
                  <a:off x="615385" y="1288206"/>
                  <a:ext cx="1701384" cy="714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vert="horz" wrap="square" lIns="36000" tIns="126960" rIns="91440" bIns="31740" numCol="1" anchor="ctr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A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8F8F8"/>
                      </a:solidFill>
                      <a:effectLst/>
                      <a:uLnTx/>
                      <a:uFillTx/>
                      <a:latin typeface="Arial"/>
                    </a:rPr>
                    <a:t>Add the Acetic Anhydride</a:t>
                  </a:r>
                  <a:endParaRPr kumimoji="0" lang="en-AU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221" name="Group 220"/>
              <p:cNvGrpSpPr/>
              <p:nvPr/>
            </p:nvGrpSpPr>
            <p:grpSpPr>
              <a:xfrm>
                <a:off x="-89342" y="1576538"/>
                <a:ext cx="7015862" cy="3590870"/>
                <a:chOff x="-89342" y="1584033"/>
                <a:chExt cx="7015862" cy="3590870"/>
              </a:xfrm>
            </p:grpSpPr>
            <p:grpSp>
              <p:nvGrpSpPr>
                <p:cNvPr id="222" name="Group 221"/>
                <p:cNvGrpSpPr/>
                <p:nvPr/>
              </p:nvGrpSpPr>
              <p:grpSpPr>
                <a:xfrm>
                  <a:off x="-89342" y="2302604"/>
                  <a:ext cx="4014353" cy="2872299"/>
                  <a:chOff x="9376577" y="2511325"/>
                  <a:chExt cx="4014353" cy="2872299"/>
                </a:xfrm>
              </p:grpSpPr>
              <p:sp>
                <p:nvSpPr>
                  <p:cNvPr id="224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9646066" y="2618895"/>
                    <a:ext cx="3744864" cy="2440411"/>
                  </a:xfrm>
                  <a:prstGeom prst="rect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25" name="Freeform 27"/>
                  <p:cNvSpPr>
                    <a:spLocks/>
                  </p:cNvSpPr>
                  <p:nvPr/>
                </p:nvSpPr>
                <p:spPr bwMode="auto">
                  <a:xfrm>
                    <a:off x="9646066" y="2655822"/>
                    <a:ext cx="3744864" cy="2299124"/>
                  </a:xfrm>
                  <a:custGeom>
                    <a:avLst/>
                    <a:gdLst>
                      <a:gd name="T0" fmla="*/ 200 w 13113"/>
                      <a:gd name="T1" fmla="*/ 7273 h 7372"/>
                      <a:gd name="T2" fmla="*/ 406 w 13113"/>
                      <a:gd name="T3" fmla="*/ 6827 h 7372"/>
                      <a:gd name="T4" fmla="*/ 612 w 13113"/>
                      <a:gd name="T5" fmla="*/ 6372 h 7372"/>
                      <a:gd name="T6" fmla="*/ 819 w 13113"/>
                      <a:gd name="T7" fmla="*/ 5867 h 7372"/>
                      <a:gd name="T8" fmla="*/ 1025 w 13113"/>
                      <a:gd name="T9" fmla="*/ 5424 h 7372"/>
                      <a:gd name="T10" fmla="*/ 1232 w 13113"/>
                      <a:gd name="T11" fmla="*/ 5101 h 7372"/>
                      <a:gd name="T12" fmla="*/ 1438 w 13113"/>
                      <a:gd name="T13" fmla="*/ 4818 h 7372"/>
                      <a:gd name="T14" fmla="*/ 1644 w 13113"/>
                      <a:gd name="T15" fmla="*/ 4698 h 7372"/>
                      <a:gd name="T16" fmla="*/ 1851 w 13113"/>
                      <a:gd name="T17" fmla="*/ 4732 h 7372"/>
                      <a:gd name="T18" fmla="*/ 2057 w 13113"/>
                      <a:gd name="T19" fmla="*/ 5041 h 7372"/>
                      <a:gd name="T20" fmla="*/ 2264 w 13113"/>
                      <a:gd name="T21" fmla="*/ 5101 h 7372"/>
                      <a:gd name="T22" fmla="*/ 2470 w 13113"/>
                      <a:gd name="T23" fmla="*/ 4792 h 7372"/>
                      <a:gd name="T24" fmla="*/ 2676 w 13113"/>
                      <a:gd name="T25" fmla="*/ 4140 h 7372"/>
                      <a:gd name="T26" fmla="*/ 2883 w 13113"/>
                      <a:gd name="T27" fmla="*/ 3583 h 7372"/>
                      <a:gd name="T28" fmla="*/ 3089 w 13113"/>
                      <a:gd name="T29" fmla="*/ 2994 h 7372"/>
                      <a:gd name="T30" fmla="*/ 3296 w 13113"/>
                      <a:gd name="T31" fmla="*/ 2342 h 7372"/>
                      <a:gd name="T32" fmla="*/ 3502 w 13113"/>
                      <a:gd name="T33" fmla="*/ 1820 h 7372"/>
                      <a:gd name="T34" fmla="*/ 3709 w 13113"/>
                      <a:gd name="T35" fmla="*/ 1426 h 7372"/>
                      <a:gd name="T36" fmla="*/ 3915 w 13113"/>
                      <a:gd name="T37" fmla="*/ 1852 h 7372"/>
                      <a:gd name="T38" fmla="*/ 4121 w 13113"/>
                      <a:gd name="T39" fmla="*/ 2147 h 7372"/>
                      <a:gd name="T40" fmla="*/ 4328 w 13113"/>
                      <a:gd name="T41" fmla="*/ 2244 h 7372"/>
                      <a:gd name="T42" fmla="*/ 4534 w 13113"/>
                      <a:gd name="T43" fmla="*/ 2343 h 7372"/>
                      <a:gd name="T44" fmla="*/ 4741 w 13113"/>
                      <a:gd name="T45" fmla="*/ 3669 h 7372"/>
                      <a:gd name="T46" fmla="*/ 4947 w 13113"/>
                      <a:gd name="T47" fmla="*/ 3615 h 7372"/>
                      <a:gd name="T48" fmla="*/ 5153 w 13113"/>
                      <a:gd name="T49" fmla="*/ 3326 h 7372"/>
                      <a:gd name="T50" fmla="*/ 5360 w 13113"/>
                      <a:gd name="T51" fmla="*/ 3476 h 7372"/>
                      <a:gd name="T52" fmla="*/ 5566 w 13113"/>
                      <a:gd name="T53" fmla="*/ 3587 h 7372"/>
                      <a:gd name="T54" fmla="*/ 5773 w 13113"/>
                      <a:gd name="T55" fmla="*/ 3394 h 7372"/>
                      <a:gd name="T56" fmla="*/ 5979 w 13113"/>
                      <a:gd name="T57" fmla="*/ 3548 h 7372"/>
                      <a:gd name="T58" fmla="*/ 6185 w 13113"/>
                      <a:gd name="T59" fmla="*/ 3590 h 7372"/>
                      <a:gd name="T60" fmla="*/ 6392 w 13113"/>
                      <a:gd name="T61" fmla="*/ 3861 h 7372"/>
                      <a:gd name="T62" fmla="*/ 6598 w 13113"/>
                      <a:gd name="T63" fmla="*/ 3463 h 7372"/>
                      <a:gd name="T64" fmla="*/ 6805 w 13113"/>
                      <a:gd name="T65" fmla="*/ 1551 h 7372"/>
                      <a:gd name="T66" fmla="*/ 7011 w 13113"/>
                      <a:gd name="T67" fmla="*/ 1692 h 7372"/>
                      <a:gd name="T68" fmla="*/ 7217 w 13113"/>
                      <a:gd name="T69" fmla="*/ 778 h 7372"/>
                      <a:gd name="T70" fmla="*/ 7424 w 13113"/>
                      <a:gd name="T71" fmla="*/ 647 h 7372"/>
                      <a:gd name="T72" fmla="*/ 7630 w 13113"/>
                      <a:gd name="T73" fmla="*/ 619 h 7372"/>
                      <a:gd name="T74" fmla="*/ 7837 w 13113"/>
                      <a:gd name="T75" fmla="*/ 822 h 7372"/>
                      <a:gd name="T76" fmla="*/ 8043 w 13113"/>
                      <a:gd name="T77" fmla="*/ 1625 h 7372"/>
                      <a:gd name="T78" fmla="*/ 8250 w 13113"/>
                      <a:gd name="T79" fmla="*/ 1109 h 7372"/>
                      <a:gd name="T80" fmla="*/ 8456 w 13113"/>
                      <a:gd name="T81" fmla="*/ 1162 h 7372"/>
                      <a:gd name="T82" fmla="*/ 8662 w 13113"/>
                      <a:gd name="T83" fmla="*/ 488 h 7372"/>
                      <a:gd name="T84" fmla="*/ 8869 w 13113"/>
                      <a:gd name="T85" fmla="*/ 226 h 7372"/>
                      <a:gd name="T86" fmla="*/ 9075 w 13113"/>
                      <a:gd name="T87" fmla="*/ 87 h 7372"/>
                      <a:gd name="T88" fmla="*/ 9282 w 13113"/>
                      <a:gd name="T89" fmla="*/ 53 h 7372"/>
                      <a:gd name="T90" fmla="*/ 9488 w 13113"/>
                      <a:gd name="T91" fmla="*/ 119 h 7372"/>
                      <a:gd name="T92" fmla="*/ 9694 w 13113"/>
                      <a:gd name="T93" fmla="*/ 242 h 7372"/>
                      <a:gd name="T94" fmla="*/ 9901 w 13113"/>
                      <a:gd name="T95" fmla="*/ 306 h 7372"/>
                      <a:gd name="T96" fmla="*/ 10107 w 13113"/>
                      <a:gd name="T97" fmla="*/ 616 h 7372"/>
                      <a:gd name="T98" fmla="*/ 10314 w 13113"/>
                      <a:gd name="T99" fmla="*/ 940 h 7372"/>
                      <a:gd name="T100" fmla="*/ 10520 w 13113"/>
                      <a:gd name="T101" fmla="*/ 288 h 7372"/>
                      <a:gd name="T102" fmla="*/ 10726 w 13113"/>
                      <a:gd name="T103" fmla="*/ 323 h 7372"/>
                      <a:gd name="T104" fmla="*/ 10933 w 13113"/>
                      <a:gd name="T105" fmla="*/ 1039 h 7372"/>
                      <a:gd name="T106" fmla="*/ 11139 w 13113"/>
                      <a:gd name="T107" fmla="*/ 2444 h 7372"/>
                      <a:gd name="T108" fmla="*/ 11346 w 13113"/>
                      <a:gd name="T109" fmla="*/ 1593 h 7372"/>
                      <a:gd name="T110" fmla="*/ 11552 w 13113"/>
                      <a:gd name="T111" fmla="*/ 1866 h 7372"/>
                      <a:gd name="T112" fmla="*/ 11758 w 13113"/>
                      <a:gd name="T113" fmla="*/ 930 h 7372"/>
                      <a:gd name="T114" fmla="*/ 11965 w 13113"/>
                      <a:gd name="T115" fmla="*/ 1209 h 7372"/>
                      <a:gd name="T116" fmla="*/ 12171 w 13113"/>
                      <a:gd name="T117" fmla="*/ 197 h 7372"/>
                      <a:gd name="T118" fmla="*/ 12378 w 13113"/>
                      <a:gd name="T119" fmla="*/ 29 h 7372"/>
                      <a:gd name="T120" fmla="*/ 12584 w 13113"/>
                      <a:gd name="T121" fmla="*/ 23 h 7372"/>
                      <a:gd name="T122" fmla="*/ 12791 w 13113"/>
                      <a:gd name="T123" fmla="*/ 26 h 7372"/>
                      <a:gd name="T124" fmla="*/ 12997 w 13113"/>
                      <a:gd name="T125" fmla="*/ 63 h 7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3113" h="7372">
                        <a:moveTo>
                          <a:pt x="0" y="7336"/>
                        </a:moveTo>
                        <a:lnTo>
                          <a:pt x="2" y="7334"/>
                        </a:lnTo>
                        <a:lnTo>
                          <a:pt x="7" y="7340"/>
                        </a:lnTo>
                        <a:lnTo>
                          <a:pt x="12" y="7351"/>
                        </a:lnTo>
                        <a:lnTo>
                          <a:pt x="16" y="7360"/>
                        </a:lnTo>
                        <a:lnTo>
                          <a:pt x="21" y="7367"/>
                        </a:lnTo>
                        <a:lnTo>
                          <a:pt x="25" y="7372"/>
                        </a:lnTo>
                        <a:lnTo>
                          <a:pt x="30" y="7366"/>
                        </a:lnTo>
                        <a:lnTo>
                          <a:pt x="34" y="7350"/>
                        </a:lnTo>
                        <a:lnTo>
                          <a:pt x="39" y="7335"/>
                        </a:lnTo>
                        <a:lnTo>
                          <a:pt x="44" y="7336"/>
                        </a:lnTo>
                        <a:lnTo>
                          <a:pt x="48" y="7354"/>
                        </a:lnTo>
                        <a:lnTo>
                          <a:pt x="53" y="7363"/>
                        </a:lnTo>
                        <a:lnTo>
                          <a:pt x="57" y="7345"/>
                        </a:lnTo>
                        <a:lnTo>
                          <a:pt x="62" y="7324"/>
                        </a:lnTo>
                        <a:lnTo>
                          <a:pt x="67" y="7332"/>
                        </a:lnTo>
                        <a:lnTo>
                          <a:pt x="71" y="7350"/>
                        </a:lnTo>
                        <a:lnTo>
                          <a:pt x="76" y="7344"/>
                        </a:lnTo>
                        <a:lnTo>
                          <a:pt x="80" y="7324"/>
                        </a:lnTo>
                        <a:lnTo>
                          <a:pt x="85" y="7317"/>
                        </a:lnTo>
                        <a:lnTo>
                          <a:pt x="90" y="7322"/>
                        </a:lnTo>
                        <a:lnTo>
                          <a:pt x="94" y="7323"/>
                        </a:lnTo>
                        <a:lnTo>
                          <a:pt x="99" y="7314"/>
                        </a:lnTo>
                        <a:lnTo>
                          <a:pt x="103" y="7313"/>
                        </a:lnTo>
                        <a:lnTo>
                          <a:pt x="108" y="7329"/>
                        </a:lnTo>
                        <a:lnTo>
                          <a:pt x="112" y="7346"/>
                        </a:lnTo>
                        <a:lnTo>
                          <a:pt x="117" y="7346"/>
                        </a:lnTo>
                        <a:lnTo>
                          <a:pt x="122" y="7318"/>
                        </a:lnTo>
                        <a:lnTo>
                          <a:pt x="126" y="7286"/>
                        </a:lnTo>
                        <a:lnTo>
                          <a:pt x="131" y="7297"/>
                        </a:lnTo>
                        <a:lnTo>
                          <a:pt x="135" y="7346"/>
                        </a:lnTo>
                        <a:lnTo>
                          <a:pt x="140" y="7372"/>
                        </a:lnTo>
                        <a:lnTo>
                          <a:pt x="145" y="7355"/>
                        </a:lnTo>
                        <a:lnTo>
                          <a:pt x="149" y="7334"/>
                        </a:lnTo>
                        <a:lnTo>
                          <a:pt x="154" y="7328"/>
                        </a:lnTo>
                        <a:lnTo>
                          <a:pt x="158" y="7320"/>
                        </a:lnTo>
                        <a:lnTo>
                          <a:pt x="163" y="7304"/>
                        </a:lnTo>
                        <a:lnTo>
                          <a:pt x="167" y="7298"/>
                        </a:lnTo>
                        <a:lnTo>
                          <a:pt x="172" y="7307"/>
                        </a:lnTo>
                        <a:lnTo>
                          <a:pt x="177" y="7312"/>
                        </a:lnTo>
                        <a:lnTo>
                          <a:pt x="181" y="7298"/>
                        </a:lnTo>
                        <a:lnTo>
                          <a:pt x="186" y="7283"/>
                        </a:lnTo>
                        <a:lnTo>
                          <a:pt x="190" y="7278"/>
                        </a:lnTo>
                        <a:lnTo>
                          <a:pt x="195" y="7278"/>
                        </a:lnTo>
                        <a:lnTo>
                          <a:pt x="200" y="7273"/>
                        </a:lnTo>
                        <a:lnTo>
                          <a:pt x="204" y="7258"/>
                        </a:lnTo>
                        <a:lnTo>
                          <a:pt x="209" y="7244"/>
                        </a:lnTo>
                        <a:lnTo>
                          <a:pt x="213" y="7237"/>
                        </a:lnTo>
                        <a:lnTo>
                          <a:pt x="218" y="7228"/>
                        </a:lnTo>
                        <a:lnTo>
                          <a:pt x="223" y="7215"/>
                        </a:lnTo>
                        <a:lnTo>
                          <a:pt x="227" y="7202"/>
                        </a:lnTo>
                        <a:lnTo>
                          <a:pt x="232" y="7189"/>
                        </a:lnTo>
                        <a:lnTo>
                          <a:pt x="236" y="7175"/>
                        </a:lnTo>
                        <a:lnTo>
                          <a:pt x="241" y="7168"/>
                        </a:lnTo>
                        <a:lnTo>
                          <a:pt x="245" y="7172"/>
                        </a:lnTo>
                        <a:lnTo>
                          <a:pt x="250" y="7172"/>
                        </a:lnTo>
                        <a:lnTo>
                          <a:pt x="255" y="7160"/>
                        </a:lnTo>
                        <a:lnTo>
                          <a:pt x="259" y="7147"/>
                        </a:lnTo>
                        <a:lnTo>
                          <a:pt x="264" y="7149"/>
                        </a:lnTo>
                        <a:lnTo>
                          <a:pt x="268" y="7150"/>
                        </a:lnTo>
                        <a:lnTo>
                          <a:pt x="273" y="7132"/>
                        </a:lnTo>
                        <a:lnTo>
                          <a:pt x="278" y="7107"/>
                        </a:lnTo>
                        <a:lnTo>
                          <a:pt x="282" y="7092"/>
                        </a:lnTo>
                        <a:lnTo>
                          <a:pt x="287" y="7089"/>
                        </a:lnTo>
                        <a:lnTo>
                          <a:pt x="291" y="7088"/>
                        </a:lnTo>
                        <a:lnTo>
                          <a:pt x="296" y="7081"/>
                        </a:lnTo>
                        <a:lnTo>
                          <a:pt x="301" y="7074"/>
                        </a:lnTo>
                        <a:lnTo>
                          <a:pt x="305" y="7074"/>
                        </a:lnTo>
                        <a:lnTo>
                          <a:pt x="310" y="7077"/>
                        </a:lnTo>
                        <a:lnTo>
                          <a:pt x="314" y="7063"/>
                        </a:lnTo>
                        <a:lnTo>
                          <a:pt x="319" y="7037"/>
                        </a:lnTo>
                        <a:lnTo>
                          <a:pt x="323" y="7025"/>
                        </a:lnTo>
                        <a:lnTo>
                          <a:pt x="328" y="7020"/>
                        </a:lnTo>
                        <a:lnTo>
                          <a:pt x="333" y="7002"/>
                        </a:lnTo>
                        <a:lnTo>
                          <a:pt x="337" y="6980"/>
                        </a:lnTo>
                        <a:lnTo>
                          <a:pt x="342" y="6962"/>
                        </a:lnTo>
                        <a:lnTo>
                          <a:pt x="346" y="6951"/>
                        </a:lnTo>
                        <a:lnTo>
                          <a:pt x="351" y="6943"/>
                        </a:lnTo>
                        <a:lnTo>
                          <a:pt x="356" y="6933"/>
                        </a:lnTo>
                        <a:lnTo>
                          <a:pt x="360" y="6928"/>
                        </a:lnTo>
                        <a:lnTo>
                          <a:pt x="365" y="6926"/>
                        </a:lnTo>
                        <a:lnTo>
                          <a:pt x="369" y="6922"/>
                        </a:lnTo>
                        <a:lnTo>
                          <a:pt x="374" y="6917"/>
                        </a:lnTo>
                        <a:lnTo>
                          <a:pt x="378" y="6910"/>
                        </a:lnTo>
                        <a:lnTo>
                          <a:pt x="383" y="6893"/>
                        </a:lnTo>
                        <a:lnTo>
                          <a:pt x="388" y="6871"/>
                        </a:lnTo>
                        <a:lnTo>
                          <a:pt x="392" y="6849"/>
                        </a:lnTo>
                        <a:lnTo>
                          <a:pt x="397" y="6832"/>
                        </a:lnTo>
                        <a:lnTo>
                          <a:pt x="401" y="6826"/>
                        </a:lnTo>
                        <a:lnTo>
                          <a:pt x="406" y="6827"/>
                        </a:lnTo>
                        <a:lnTo>
                          <a:pt x="411" y="6828"/>
                        </a:lnTo>
                        <a:lnTo>
                          <a:pt x="415" y="6816"/>
                        </a:lnTo>
                        <a:lnTo>
                          <a:pt x="420" y="6786"/>
                        </a:lnTo>
                        <a:lnTo>
                          <a:pt x="424" y="6767"/>
                        </a:lnTo>
                        <a:lnTo>
                          <a:pt x="429" y="6770"/>
                        </a:lnTo>
                        <a:lnTo>
                          <a:pt x="434" y="6772"/>
                        </a:lnTo>
                        <a:lnTo>
                          <a:pt x="438" y="6761"/>
                        </a:lnTo>
                        <a:lnTo>
                          <a:pt x="443" y="6746"/>
                        </a:lnTo>
                        <a:lnTo>
                          <a:pt x="447" y="6734"/>
                        </a:lnTo>
                        <a:lnTo>
                          <a:pt x="452" y="6726"/>
                        </a:lnTo>
                        <a:lnTo>
                          <a:pt x="456" y="6722"/>
                        </a:lnTo>
                        <a:lnTo>
                          <a:pt x="461" y="6713"/>
                        </a:lnTo>
                        <a:lnTo>
                          <a:pt x="466" y="6697"/>
                        </a:lnTo>
                        <a:lnTo>
                          <a:pt x="470" y="6683"/>
                        </a:lnTo>
                        <a:lnTo>
                          <a:pt x="475" y="6672"/>
                        </a:lnTo>
                        <a:lnTo>
                          <a:pt x="479" y="6665"/>
                        </a:lnTo>
                        <a:lnTo>
                          <a:pt x="484" y="6662"/>
                        </a:lnTo>
                        <a:lnTo>
                          <a:pt x="489" y="6659"/>
                        </a:lnTo>
                        <a:lnTo>
                          <a:pt x="493" y="6658"/>
                        </a:lnTo>
                        <a:lnTo>
                          <a:pt x="498" y="6657"/>
                        </a:lnTo>
                        <a:lnTo>
                          <a:pt x="502" y="6647"/>
                        </a:lnTo>
                        <a:lnTo>
                          <a:pt x="507" y="6629"/>
                        </a:lnTo>
                        <a:lnTo>
                          <a:pt x="512" y="6614"/>
                        </a:lnTo>
                        <a:lnTo>
                          <a:pt x="516" y="6601"/>
                        </a:lnTo>
                        <a:lnTo>
                          <a:pt x="521" y="6589"/>
                        </a:lnTo>
                        <a:lnTo>
                          <a:pt x="525" y="6579"/>
                        </a:lnTo>
                        <a:lnTo>
                          <a:pt x="530" y="6565"/>
                        </a:lnTo>
                        <a:lnTo>
                          <a:pt x="534" y="6553"/>
                        </a:lnTo>
                        <a:lnTo>
                          <a:pt x="539" y="6554"/>
                        </a:lnTo>
                        <a:lnTo>
                          <a:pt x="544" y="6561"/>
                        </a:lnTo>
                        <a:lnTo>
                          <a:pt x="548" y="6572"/>
                        </a:lnTo>
                        <a:lnTo>
                          <a:pt x="553" y="6595"/>
                        </a:lnTo>
                        <a:lnTo>
                          <a:pt x="557" y="6600"/>
                        </a:lnTo>
                        <a:lnTo>
                          <a:pt x="562" y="6557"/>
                        </a:lnTo>
                        <a:lnTo>
                          <a:pt x="567" y="6494"/>
                        </a:lnTo>
                        <a:lnTo>
                          <a:pt x="571" y="6459"/>
                        </a:lnTo>
                        <a:lnTo>
                          <a:pt x="576" y="6444"/>
                        </a:lnTo>
                        <a:lnTo>
                          <a:pt x="580" y="6430"/>
                        </a:lnTo>
                        <a:lnTo>
                          <a:pt x="585" y="6420"/>
                        </a:lnTo>
                        <a:lnTo>
                          <a:pt x="589" y="6417"/>
                        </a:lnTo>
                        <a:lnTo>
                          <a:pt x="594" y="6412"/>
                        </a:lnTo>
                        <a:lnTo>
                          <a:pt x="599" y="6396"/>
                        </a:lnTo>
                        <a:lnTo>
                          <a:pt x="603" y="6377"/>
                        </a:lnTo>
                        <a:lnTo>
                          <a:pt x="608" y="6373"/>
                        </a:lnTo>
                        <a:lnTo>
                          <a:pt x="612" y="6372"/>
                        </a:lnTo>
                        <a:lnTo>
                          <a:pt x="617" y="6360"/>
                        </a:lnTo>
                        <a:lnTo>
                          <a:pt x="622" y="6340"/>
                        </a:lnTo>
                        <a:lnTo>
                          <a:pt x="626" y="6322"/>
                        </a:lnTo>
                        <a:lnTo>
                          <a:pt x="631" y="6314"/>
                        </a:lnTo>
                        <a:lnTo>
                          <a:pt x="635" y="6309"/>
                        </a:lnTo>
                        <a:lnTo>
                          <a:pt x="640" y="6292"/>
                        </a:lnTo>
                        <a:lnTo>
                          <a:pt x="645" y="6273"/>
                        </a:lnTo>
                        <a:lnTo>
                          <a:pt x="649" y="6267"/>
                        </a:lnTo>
                        <a:lnTo>
                          <a:pt x="654" y="6267"/>
                        </a:lnTo>
                        <a:lnTo>
                          <a:pt x="658" y="6265"/>
                        </a:lnTo>
                        <a:lnTo>
                          <a:pt x="663" y="6264"/>
                        </a:lnTo>
                        <a:lnTo>
                          <a:pt x="667" y="6255"/>
                        </a:lnTo>
                        <a:lnTo>
                          <a:pt x="672" y="6229"/>
                        </a:lnTo>
                        <a:lnTo>
                          <a:pt x="677" y="6200"/>
                        </a:lnTo>
                        <a:lnTo>
                          <a:pt x="681" y="6191"/>
                        </a:lnTo>
                        <a:lnTo>
                          <a:pt x="686" y="6201"/>
                        </a:lnTo>
                        <a:lnTo>
                          <a:pt x="690" y="6204"/>
                        </a:lnTo>
                        <a:lnTo>
                          <a:pt x="695" y="6182"/>
                        </a:lnTo>
                        <a:lnTo>
                          <a:pt x="700" y="6146"/>
                        </a:lnTo>
                        <a:lnTo>
                          <a:pt x="704" y="6124"/>
                        </a:lnTo>
                        <a:lnTo>
                          <a:pt x="709" y="6124"/>
                        </a:lnTo>
                        <a:lnTo>
                          <a:pt x="713" y="6120"/>
                        </a:lnTo>
                        <a:lnTo>
                          <a:pt x="718" y="6100"/>
                        </a:lnTo>
                        <a:lnTo>
                          <a:pt x="722" y="6081"/>
                        </a:lnTo>
                        <a:lnTo>
                          <a:pt x="727" y="6074"/>
                        </a:lnTo>
                        <a:lnTo>
                          <a:pt x="732" y="6070"/>
                        </a:lnTo>
                        <a:lnTo>
                          <a:pt x="736" y="6062"/>
                        </a:lnTo>
                        <a:lnTo>
                          <a:pt x="741" y="6052"/>
                        </a:lnTo>
                        <a:lnTo>
                          <a:pt x="745" y="6041"/>
                        </a:lnTo>
                        <a:lnTo>
                          <a:pt x="750" y="6025"/>
                        </a:lnTo>
                        <a:lnTo>
                          <a:pt x="755" y="6009"/>
                        </a:lnTo>
                        <a:lnTo>
                          <a:pt x="759" y="5998"/>
                        </a:lnTo>
                        <a:lnTo>
                          <a:pt x="764" y="5997"/>
                        </a:lnTo>
                        <a:lnTo>
                          <a:pt x="768" y="5998"/>
                        </a:lnTo>
                        <a:lnTo>
                          <a:pt x="773" y="5994"/>
                        </a:lnTo>
                        <a:lnTo>
                          <a:pt x="778" y="5986"/>
                        </a:lnTo>
                        <a:lnTo>
                          <a:pt x="782" y="5975"/>
                        </a:lnTo>
                        <a:lnTo>
                          <a:pt x="787" y="5963"/>
                        </a:lnTo>
                        <a:lnTo>
                          <a:pt x="791" y="5952"/>
                        </a:lnTo>
                        <a:lnTo>
                          <a:pt x="796" y="5939"/>
                        </a:lnTo>
                        <a:lnTo>
                          <a:pt x="800" y="5921"/>
                        </a:lnTo>
                        <a:lnTo>
                          <a:pt x="805" y="5899"/>
                        </a:lnTo>
                        <a:lnTo>
                          <a:pt x="810" y="5875"/>
                        </a:lnTo>
                        <a:lnTo>
                          <a:pt x="814" y="5862"/>
                        </a:lnTo>
                        <a:lnTo>
                          <a:pt x="819" y="5867"/>
                        </a:lnTo>
                        <a:lnTo>
                          <a:pt x="823" y="5875"/>
                        </a:lnTo>
                        <a:lnTo>
                          <a:pt x="828" y="5874"/>
                        </a:lnTo>
                        <a:lnTo>
                          <a:pt x="833" y="5867"/>
                        </a:lnTo>
                        <a:lnTo>
                          <a:pt x="837" y="5863"/>
                        </a:lnTo>
                        <a:lnTo>
                          <a:pt x="842" y="5859"/>
                        </a:lnTo>
                        <a:lnTo>
                          <a:pt x="846" y="5844"/>
                        </a:lnTo>
                        <a:lnTo>
                          <a:pt x="851" y="5823"/>
                        </a:lnTo>
                        <a:lnTo>
                          <a:pt x="856" y="5814"/>
                        </a:lnTo>
                        <a:lnTo>
                          <a:pt x="860" y="5817"/>
                        </a:lnTo>
                        <a:lnTo>
                          <a:pt x="865" y="5817"/>
                        </a:lnTo>
                        <a:lnTo>
                          <a:pt x="869" y="5809"/>
                        </a:lnTo>
                        <a:lnTo>
                          <a:pt x="874" y="5802"/>
                        </a:lnTo>
                        <a:lnTo>
                          <a:pt x="878" y="5800"/>
                        </a:lnTo>
                        <a:lnTo>
                          <a:pt x="883" y="5794"/>
                        </a:lnTo>
                        <a:lnTo>
                          <a:pt x="888" y="5776"/>
                        </a:lnTo>
                        <a:lnTo>
                          <a:pt x="892" y="5755"/>
                        </a:lnTo>
                        <a:lnTo>
                          <a:pt x="897" y="5742"/>
                        </a:lnTo>
                        <a:lnTo>
                          <a:pt x="901" y="5732"/>
                        </a:lnTo>
                        <a:lnTo>
                          <a:pt x="906" y="5719"/>
                        </a:lnTo>
                        <a:lnTo>
                          <a:pt x="911" y="5706"/>
                        </a:lnTo>
                        <a:lnTo>
                          <a:pt x="915" y="5693"/>
                        </a:lnTo>
                        <a:lnTo>
                          <a:pt x="920" y="5677"/>
                        </a:lnTo>
                        <a:lnTo>
                          <a:pt x="924" y="5656"/>
                        </a:lnTo>
                        <a:lnTo>
                          <a:pt x="929" y="5637"/>
                        </a:lnTo>
                        <a:lnTo>
                          <a:pt x="933" y="5631"/>
                        </a:lnTo>
                        <a:lnTo>
                          <a:pt x="938" y="5632"/>
                        </a:lnTo>
                        <a:lnTo>
                          <a:pt x="943" y="5627"/>
                        </a:lnTo>
                        <a:lnTo>
                          <a:pt x="947" y="5615"/>
                        </a:lnTo>
                        <a:lnTo>
                          <a:pt x="952" y="5603"/>
                        </a:lnTo>
                        <a:lnTo>
                          <a:pt x="956" y="5591"/>
                        </a:lnTo>
                        <a:lnTo>
                          <a:pt x="961" y="5574"/>
                        </a:lnTo>
                        <a:lnTo>
                          <a:pt x="966" y="5554"/>
                        </a:lnTo>
                        <a:lnTo>
                          <a:pt x="970" y="5537"/>
                        </a:lnTo>
                        <a:lnTo>
                          <a:pt x="975" y="5521"/>
                        </a:lnTo>
                        <a:lnTo>
                          <a:pt x="979" y="5509"/>
                        </a:lnTo>
                        <a:lnTo>
                          <a:pt x="984" y="5503"/>
                        </a:lnTo>
                        <a:lnTo>
                          <a:pt x="989" y="5491"/>
                        </a:lnTo>
                        <a:lnTo>
                          <a:pt x="993" y="5472"/>
                        </a:lnTo>
                        <a:lnTo>
                          <a:pt x="998" y="5460"/>
                        </a:lnTo>
                        <a:lnTo>
                          <a:pt x="1002" y="5459"/>
                        </a:lnTo>
                        <a:lnTo>
                          <a:pt x="1007" y="5456"/>
                        </a:lnTo>
                        <a:lnTo>
                          <a:pt x="1011" y="5446"/>
                        </a:lnTo>
                        <a:lnTo>
                          <a:pt x="1016" y="5437"/>
                        </a:lnTo>
                        <a:lnTo>
                          <a:pt x="1021" y="5431"/>
                        </a:lnTo>
                        <a:lnTo>
                          <a:pt x="1025" y="5424"/>
                        </a:lnTo>
                        <a:lnTo>
                          <a:pt x="1030" y="5423"/>
                        </a:lnTo>
                        <a:lnTo>
                          <a:pt x="1034" y="5424"/>
                        </a:lnTo>
                        <a:lnTo>
                          <a:pt x="1039" y="5413"/>
                        </a:lnTo>
                        <a:lnTo>
                          <a:pt x="1044" y="5400"/>
                        </a:lnTo>
                        <a:lnTo>
                          <a:pt x="1048" y="5393"/>
                        </a:lnTo>
                        <a:lnTo>
                          <a:pt x="1053" y="5382"/>
                        </a:lnTo>
                        <a:lnTo>
                          <a:pt x="1057" y="5364"/>
                        </a:lnTo>
                        <a:lnTo>
                          <a:pt x="1062" y="5347"/>
                        </a:lnTo>
                        <a:lnTo>
                          <a:pt x="1067" y="5341"/>
                        </a:lnTo>
                        <a:lnTo>
                          <a:pt x="1071" y="5346"/>
                        </a:lnTo>
                        <a:lnTo>
                          <a:pt x="1076" y="5348"/>
                        </a:lnTo>
                        <a:lnTo>
                          <a:pt x="1080" y="5339"/>
                        </a:lnTo>
                        <a:lnTo>
                          <a:pt x="1085" y="5331"/>
                        </a:lnTo>
                        <a:lnTo>
                          <a:pt x="1089" y="5328"/>
                        </a:lnTo>
                        <a:lnTo>
                          <a:pt x="1094" y="5325"/>
                        </a:lnTo>
                        <a:lnTo>
                          <a:pt x="1099" y="5324"/>
                        </a:lnTo>
                        <a:lnTo>
                          <a:pt x="1103" y="5318"/>
                        </a:lnTo>
                        <a:lnTo>
                          <a:pt x="1108" y="5306"/>
                        </a:lnTo>
                        <a:lnTo>
                          <a:pt x="1112" y="5290"/>
                        </a:lnTo>
                        <a:lnTo>
                          <a:pt x="1117" y="5275"/>
                        </a:lnTo>
                        <a:lnTo>
                          <a:pt x="1122" y="5264"/>
                        </a:lnTo>
                        <a:lnTo>
                          <a:pt x="1126" y="5254"/>
                        </a:lnTo>
                        <a:lnTo>
                          <a:pt x="1131" y="5242"/>
                        </a:lnTo>
                        <a:lnTo>
                          <a:pt x="1135" y="5239"/>
                        </a:lnTo>
                        <a:lnTo>
                          <a:pt x="1140" y="5244"/>
                        </a:lnTo>
                        <a:lnTo>
                          <a:pt x="1144" y="5245"/>
                        </a:lnTo>
                        <a:lnTo>
                          <a:pt x="1149" y="5237"/>
                        </a:lnTo>
                        <a:lnTo>
                          <a:pt x="1154" y="5226"/>
                        </a:lnTo>
                        <a:lnTo>
                          <a:pt x="1158" y="5216"/>
                        </a:lnTo>
                        <a:lnTo>
                          <a:pt x="1163" y="5208"/>
                        </a:lnTo>
                        <a:lnTo>
                          <a:pt x="1167" y="5197"/>
                        </a:lnTo>
                        <a:lnTo>
                          <a:pt x="1172" y="5174"/>
                        </a:lnTo>
                        <a:lnTo>
                          <a:pt x="1177" y="5150"/>
                        </a:lnTo>
                        <a:lnTo>
                          <a:pt x="1181" y="5142"/>
                        </a:lnTo>
                        <a:lnTo>
                          <a:pt x="1186" y="5147"/>
                        </a:lnTo>
                        <a:lnTo>
                          <a:pt x="1190" y="5146"/>
                        </a:lnTo>
                        <a:lnTo>
                          <a:pt x="1195" y="5133"/>
                        </a:lnTo>
                        <a:lnTo>
                          <a:pt x="1200" y="5123"/>
                        </a:lnTo>
                        <a:lnTo>
                          <a:pt x="1204" y="5120"/>
                        </a:lnTo>
                        <a:lnTo>
                          <a:pt x="1209" y="5116"/>
                        </a:lnTo>
                        <a:lnTo>
                          <a:pt x="1213" y="5110"/>
                        </a:lnTo>
                        <a:lnTo>
                          <a:pt x="1218" y="5108"/>
                        </a:lnTo>
                        <a:lnTo>
                          <a:pt x="1222" y="5109"/>
                        </a:lnTo>
                        <a:lnTo>
                          <a:pt x="1227" y="5110"/>
                        </a:lnTo>
                        <a:lnTo>
                          <a:pt x="1232" y="5101"/>
                        </a:lnTo>
                        <a:lnTo>
                          <a:pt x="1236" y="5080"/>
                        </a:lnTo>
                        <a:lnTo>
                          <a:pt x="1241" y="5053"/>
                        </a:lnTo>
                        <a:lnTo>
                          <a:pt x="1245" y="5036"/>
                        </a:lnTo>
                        <a:lnTo>
                          <a:pt x="1250" y="5042"/>
                        </a:lnTo>
                        <a:lnTo>
                          <a:pt x="1255" y="5059"/>
                        </a:lnTo>
                        <a:lnTo>
                          <a:pt x="1259" y="5061"/>
                        </a:lnTo>
                        <a:lnTo>
                          <a:pt x="1264" y="5050"/>
                        </a:lnTo>
                        <a:lnTo>
                          <a:pt x="1268" y="5043"/>
                        </a:lnTo>
                        <a:lnTo>
                          <a:pt x="1273" y="5033"/>
                        </a:lnTo>
                        <a:lnTo>
                          <a:pt x="1278" y="5015"/>
                        </a:lnTo>
                        <a:lnTo>
                          <a:pt x="1282" y="5003"/>
                        </a:lnTo>
                        <a:lnTo>
                          <a:pt x="1287" y="5007"/>
                        </a:lnTo>
                        <a:lnTo>
                          <a:pt x="1291" y="5015"/>
                        </a:lnTo>
                        <a:lnTo>
                          <a:pt x="1296" y="5013"/>
                        </a:lnTo>
                        <a:lnTo>
                          <a:pt x="1300" y="5005"/>
                        </a:lnTo>
                        <a:lnTo>
                          <a:pt x="1305" y="5003"/>
                        </a:lnTo>
                        <a:lnTo>
                          <a:pt x="1310" y="4999"/>
                        </a:lnTo>
                        <a:lnTo>
                          <a:pt x="1314" y="4986"/>
                        </a:lnTo>
                        <a:lnTo>
                          <a:pt x="1319" y="4972"/>
                        </a:lnTo>
                        <a:lnTo>
                          <a:pt x="1323" y="4965"/>
                        </a:lnTo>
                        <a:lnTo>
                          <a:pt x="1328" y="4964"/>
                        </a:lnTo>
                        <a:lnTo>
                          <a:pt x="1333" y="4960"/>
                        </a:lnTo>
                        <a:lnTo>
                          <a:pt x="1337" y="4947"/>
                        </a:lnTo>
                        <a:lnTo>
                          <a:pt x="1342" y="4933"/>
                        </a:lnTo>
                        <a:lnTo>
                          <a:pt x="1346" y="4924"/>
                        </a:lnTo>
                        <a:lnTo>
                          <a:pt x="1351" y="4921"/>
                        </a:lnTo>
                        <a:lnTo>
                          <a:pt x="1355" y="4925"/>
                        </a:lnTo>
                        <a:lnTo>
                          <a:pt x="1360" y="4934"/>
                        </a:lnTo>
                        <a:lnTo>
                          <a:pt x="1365" y="4929"/>
                        </a:lnTo>
                        <a:lnTo>
                          <a:pt x="1369" y="4910"/>
                        </a:lnTo>
                        <a:lnTo>
                          <a:pt x="1374" y="4900"/>
                        </a:lnTo>
                        <a:lnTo>
                          <a:pt x="1378" y="4898"/>
                        </a:lnTo>
                        <a:lnTo>
                          <a:pt x="1383" y="4890"/>
                        </a:lnTo>
                        <a:lnTo>
                          <a:pt x="1388" y="4873"/>
                        </a:lnTo>
                        <a:lnTo>
                          <a:pt x="1392" y="4859"/>
                        </a:lnTo>
                        <a:lnTo>
                          <a:pt x="1397" y="4855"/>
                        </a:lnTo>
                        <a:lnTo>
                          <a:pt x="1401" y="4853"/>
                        </a:lnTo>
                        <a:lnTo>
                          <a:pt x="1406" y="4848"/>
                        </a:lnTo>
                        <a:lnTo>
                          <a:pt x="1411" y="4844"/>
                        </a:lnTo>
                        <a:lnTo>
                          <a:pt x="1415" y="4839"/>
                        </a:lnTo>
                        <a:lnTo>
                          <a:pt x="1420" y="4826"/>
                        </a:lnTo>
                        <a:lnTo>
                          <a:pt x="1424" y="4814"/>
                        </a:lnTo>
                        <a:lnTo>
                          <a:pt x="1429" y="4813"/>
                        </a:lnTo>
                        <a:lnTo>
                          <a:pt x="1433" y="4818"/>
                        </a:lnTo>
                        <a:lnTo>
                          <a:pt x="1438" y="4818"/>
                        </a:lnTo>
                        <a:lnTo>
                          <a:pt x="1443" y="4820"/>
                        </a:lnTo>
                        <a:lnTo>
                          <a:pt x="1447" y="4823"/>
                        </a:lnTo>
                        <a:lnTo>
                          <a:pt x="1452" y="4816"/>
                        </a:lnTo>
                        <a:lnTo>
                          <a:pt x="1456" y="4800"/>
                        </a:lnTo>
                        <a:lnTo>
                          <a:pt x="1461" y="4788"/>
                        </a:lnTo>
                        <a:lnTo>
                          <a:pt x="1466" y="4784"/>
                        </a:lnTo>
                        <a:lnTo>
                          <a:pt x="1470" y="4785"/>
                        </a:lnTo>
                        <a:lnTo>
                          <a:pt x="1475" y="4792"/>
                        </a:lnTo>
                        <a:lnTo>
                          <a:pt x="1479" y="4800"/>
                        </a:lnTo>
                        <a:lnTo>
                          <a:pt x="1484" y="4797"/>
                        </a:lnTo>
                        <a:lnTo>
                          <a:pt x="1489" y="4791"/>
                        </a:lnTo>
                        <a:lnTo>
                          <a:pt x="1493" y="4787"/>
                        </a:lnTo>
                        <a:lnTo>
                          <a:pt x="1498" y="4780"/>
                        </a:lnTo>
                        <a:lnTo>
                          <a:pt x="1502" y="4769"/>
                        </a:lnTo>
                        <a:lnTo>
                          <a:pt x="1507" y="4769"/>
                        </a:lnTo>
                        <a:lnTo>
                          <a:pt x="1511" y="4774"/>
                        </a:lnTo>
                        <a:lnTo>
                          <a:pt x="1516" y="4773"/>
                        </a:lnTo>
                        <a:lnTo>
                          <a:pt x="1521" y="4765"/>
                        </a:lnTo>
                        <a:lnTo>
                          <a:pt x="1525" y="4756"/>
                        </a:lnTo>
                        <a:lnTo>
                          <a:pt x="1530" y="4747"/>
                        </a:lnTo>
                        <a:lnTo>
                          <a:pt x="1534" y="4742"/>
                        </a:lnTo>
                        <a:lnTo>
                          <a:pt x="1539" y="4737"/>
                        </a:lnTo>
                        <a:lnTo>
                          <a:pt x="1544" y="4732"/>
                        </a:lnTo>
                        <a:lnTo>
                          <a:pt x="1548" y="4735"/>
                        </a:lnTo>
                        <a:lnTo>
                          <a:pt x="1553" y="4740"/>
                        </a:lnTo>
                        <a:lnTo>
                          <a:pt x="1557" y="4739"/>
                        </a:lnTo>
                        <a:lnTo>
                          <a:pt x="1562" y="4734"/>
                        </a:lnTo>
                        <a:lnTo>
                          <a:pt x="1566" y="4730"/>
                        </a:lnTo>
                        <a:lnTo>
                          <a:pt x="1571" y="4720"/>
                        </a:lnTo>
                        <a:lnTo>
                          <a:pt x="1576" y="4705"/>
                        </a:lnTo>
                        <a:lnTo>
                          <a:pt x="1580" y="4694"/>
                        </a:lnTo>
                        <a:lnTo>
                          <a:pt x="1585" y="4696"/>
                        </a:lnTo>
                        <a:lnTo>
                          <a:pt x="1589" y="4708"/>
                        </a:lnTo>
                        <a:lnTo>
                          <a:pt x="1594" y="4711"/>
                        </a:lnTo>
                        <a:lnTo>
                          <a:pt x="1599" y="4701"/>
                        </a:lnTo>
                        <a:lnTo>
                          <a:pt x="1603" y="4692"/>
                        </a:lnTo>
                        <a:lnTo>
                          <a:pt x="1608" y="4691"/>
                        </a:lnTo>
                        <a:lnTo>
                          <a:pt x="1612" y="4692"/>
                        </a:lnTo>
                        <a:lnTo>
                          <a:pt x="1617" y="4698"/>
                        </a:lnTo>
                        <a:lnTo>
                          <a:pt x="1622" y="4709"/>
                        </a:lnTo>
                        <a:lnTo>
                          <a:pt x="1626" y="4727"/>
                        </a:lnTo>
                        <a:lnTo>
                          <a:pt x="1631" y="4747"/>
                        </a:lnTo>
                        <a:lnTo>
                          <a:pt x="1635" y="4749"/>
                        </a:lnTo>
                        <a:lnTo>
                          <a:pt x="1640" y="4726"/>
                        </a:lnTo>
                        <a:lnTo>
                          <a:pt x="1644" y="4698"/>
                        </a:lnTo>
                        <a:lnTo>
                          <a:pt x="1649" y="4685"/>
                        </a:lnTo>
                        <a:lnTo>
                          <a:pt x="1654" y="4687"/>
                        </a:lnTo>
                        <a:lnTo>
                          <a:pt x="1658" y="4687"/>
                        </a:lnTo>
                        <a:lnTo>
                          <a:pt x="1663" y="4679"/>
                        </a:lnTo>
                        <a:lnTo>
                          <a:pt x="1667" y="4671"/>
                        </a:lnTo>
                        <a:lnTo>
                          <a:pt x="1672" y="4668"/>
                        </a:lnTo>
                        <a:lnTo>
                          <a:pt x="1677" y="4668"/>
                        </a:lnTo>
                        <a:lnTo>
                          <a:pt x="1681" y="4672"/>
                        </a:lnTo>
                        <a:lnTo>
                          <a:pt x="1686" y="4672"/>
                        </a:lnTo>
                        <a:lnTo>
                          <a:pt x="1690" y="4668"/>
                        </a:lnTo>
                        <a:lnTo>
                          <a:pt x="1695" y="4669"/>
                        </a:lnTo>
                        <a:lnTo>
                          <a:pt x="1699" y="4679"/>
                        </a:lnTo>
                        <a:lnTo>
                          <a:pt x="1704" y="4686"/>
                        </a:lnTo>
                        <a:lnTo>
                          <a:pt x="1709" y="4685"/>
                        </a:lnTo>
                        <a:lnTo>
                          <a:pt x="1713" y="4678"/>
                        </a:lnTo>
                        <a:lnTo>
                          <a:pt x="1718" y="4674"/>
                        </a:lnTo>
                        <a:lnTo>
                          <a:pt x="1722" y="4679"/>
                        </a:lnTo>
                        <a:lnTo>
                          <a:pt x="1727" y="4686"/>
                        </a:lnTo>
                        <a:lnTo>
                          <a:pt x="1732" y="4685"/>
                        </a:lnTo>
                        <a:lnTo>
                          <a:pt x="1736" y="4681"/>
                        </a:lnTo>
                        <a:lnTo>
                          <a:pt x="1741" y="4679"/>
                        </a:lnTo>
                        <a:lnTo>
                          <a:pt x="1745" y="4678"/>
                        </a:lnTo>
                        <a:lnTo>
                          <a:pt x="1750" y="4677"/>
                        </a:lnTo>
                        <a:lnTo>
                          <a:pt x="1755" y="4675"/>
                        </a:lnTo>
                        <a:lnTo>
                          <a:pt x="1759" y="4682"/>
                        </a:lnTo>
                        <a:lnTo>
                          <a:pt x="1764" y="4702"/>
                        </a:lnTo>
                        <a:lnTo>
                          <a:pt x="1768" y="4716"/>
                        </a:lnTo>
                        <a:lnTo>
                          <a:pt x="1773" y="4710"/>
                        </a:lnTo>
                        <a:lnTo>
                          <a:pt x="1777" y="4702"/>
                        </a:lnTo>
                        <a:lnTo>
                          <a:pt x="1782" y="4708"/>
                        </a:lnTo>
                        <a:lnTo>
                          <a:pt x="1787" y="4717"/>
                        </a:lnTo>
                        <a:lnTo>
                          <a:pt x="1791" y="4715"/>
                        </a:lnTo>
                        <a:lnTo>
                          <a:pt x="1796" y="4700"/>
                        </a:lnTo>
                        <a:lnTo>
                          <a:pt x="1800" y="4685"/>
                        </a:lnTo>
                        <a:lnTo>
                          <a:pt x="1805" y="4683"/>
                        </a:lnTo>
                        <a:lnTo>
                          <a:pt x="1810" y="4698"/>
                        </a:lnTo>
                        <a:lnTo>
                          <a:pt x="1814" y="4714"/>
                        </a:lnTo>
                        <a:lnTo>
                          <a:pt x="1819" y="4715"/>
                        </a:lnTo>
                        <a:lnTo>
                          <a:pt x="1823" y="4702"/>
                        </a:lnTo>
                        <a:lnTo>
                          <a:pt x="1828" y="4689"/>
                        </a:lnTo>
                        <a:lnTo>
                          <a:pt x="1833" y="4683"/>
                        </a:lnTo>
                        <a:lnTo>
                          <a:pt x="1837" y="4688"/>
                        </a:lnTo>
                        <a:lnTo>
                          <a:pt x="1842" y="4700"/>
                        </a:lnTo>
                        <a:lnTo>
                          <a:pt x="1846" y="4718"/>
                        </a:lnTo>
                        <a:lnTo>
                          <a:pt x="1851" y="4732"/>
                        </a:lnTo>
                        <a:lnTo>
                          <a:pt x="1855" y="4730"/>
                        </a:lnTo>
                        <a:lnTo>
                          <a:pt x="1860" y="4723"/>
                        </a:lnTo>
                        <a:lnTo>
                          <a:pt x="1865" y="4727"/>
                        </a:lnTo>
                        <a:lnTo>
                          <a:pt x="1869" y="4736"/>
                        </a:lnTo>
                        <a:lnTo>
                          <a:pt x="1874" y="4741"/>
                        </a:lnTo>
                        <a:lnTo>
                          <a:pt x="1878" y="4743"/>
                        </a:lnTo>
                        <a:lnTo>
                          <a:pt x="1883" y="4742"/>
                        </a:lnTo>
                        <a:lnTo>
                          <a:pt x="1888" y="4744"/>
                        </a:lnTo>
                        <a:lnTo>
                          <a:pt x="1892" y="4752"/>
                        </a:lnTo>
                        <a:lnTo>
                          <a:pt x="1897" y="4759"/>
                        </a:lnTo>
                        <a:lnTo>
                          <a:pt x="1901" y="4760"/>
                        </a:lnTo>
                        <a:lnTo>
                          <a:pt x="1906" y="4759"/>
                        </a:lnTo>
                        <a:lnTo>
                          <a:pt x="1910" y="4757"/>
                        </a:lnTo>
                        <a:lnTo>
                          <a:pt x="1915" y="4759"/>
                        </a:lnTo>
                        <a:lnTo>
                          <a:pt x="1920" y="4772"/>
                        </a:lnTo>
                        <a:lnTo>
                          <a:pt x="1924" y="4791"/>
                        </a:lnTo>
                        <a:lnTo>
                          <a:pt x="1929" y="4802"/>
                        </a:lnTo>
                        <a:lnTo>
                          <a:pt x="1933" y="4808"/>
                        </a:lnTo>
                        <a:lnTo>
                          <a:pt x="1938" y="4813"/>
                        </a:lnTo>
                        <a:lnTo>
                          <a:pt x="1943" y="4822"/>
                        </a:lnTo>
                        <a:lnTo>
                          <a:pt x="1947" y="4832"/>
                        </a:lnTo>
                        <a:lnTo>
                          <a:pt x="1952" y="4840"/>
                        </a:lnTo>
                        <a:lnTo>
                          <a:pt x="1956" y="4851"/>
                        </a:lnTo>
                        <a:lnTo>
                          <a:pt x="1961" y="4866"/>
                        </a:lnTo>
                        <a:lnTo>
                          <a:pt x="1966" y="4876"/>
                        </a:lnTo>
                        <a:lnTo>
                          <a:pt x="1970" y="4888"/>
                        </a:lnTo>
                        <a:lnTo>
                          <a:pt x="1975" y="4903"/>
                        </a:lnTo>
                        <a:lnTo>
                          <a:pt x="1979" y="4914"/>
                        </a:lnTo>
                        <a:lnTo>
                          <a:pt x="1984" y="4923"/>
                        </a:lnTo>
                        <a:lnTo>
                          <a:pt x="1988" y="4933"/>
                        </a:lnTo>
                        <a:lnTo>
                          <a:pt x="1993" y="4937"/>
                        </a:lnTo>
                        <a:lnTo>
                          <a:pt x="1998" y="4937"/>
                        </a:lnTo>
                        <a:lnTo>
                          <a:pt x="2002" y="4939"/>
                        </a:lnTo>
                        <a:lnTo>
                          <a:pt x="2007" y="4943"/>
                        </a:lnTo>
                        <a:lnTo>
                          <a:pt x="2011" y="4947"/>
                        </a:lnTo>
                        <a:lnTo>
                          <a:pt x="2016" y="4949"/>
                        </a:lnTo>
                        <a:lnTo>
                          <a:pt x="2021" y="4954"/>
                        </a:lnTo>
                        <a:lnTo>
                          <a:pt x="2025" y="4965"/>
                        </a:lnTo>
                        <a:lnTo>
                          <a:pt x="2030" y="4982"/>
                        </a:lnTo>
                        <a:lnTo>
                          <a:pt x="2034" y="4997"/>
                        </a:lnTo>
                        <a:lnTo>
                          <a:pt x="2039" y="4999"/>
                        </a:lnTo>
                        <a:lnTo>
                          <a:pt x="2044" y="4997"/>
                        </a:lnTo>
                        <a:lnTo>
                          <a:pt x="2048" y="5008"/>
                        </a:lnTo>
                        <a:lnTo>
                          <a:pt x="2053" y="5027"/>
                        </a:lnTo>
                        <a:lnTo>
                          <a:pt x="2057" y="5041"/>
                        </a:lnTo>
                        <a:lnTo>
                          <a:pt x="2062" y="5049"/>
                        </a:lnTo>
                        <a:lnTo>
                          <a:pt x="2066" y="5056"/>
                        </a:lnTo>
                        <a:lnTo>
                          <a:pt x="2071" y="5064"/>
                        </a:lnTo>
                        <a:lnTo>
                          <a:pt x="2076" y="5073"/>
                        </a:lnTo>
                        <a:lnTo>
                          <a:pt x="2080" y="5079"/>
                        </a:lnTo>
                        <a:lnTo>
                          <a:pt x="2085" y="5083"/>
                        </a:lnTo>
                        <a:lnTo>
                          <a:pt x="2089" y="5088"/>
                        </a:lnTo>
                        <a:lnTo>
                          <a:pt x="2094" y="5094"/>
                        </a:lnTo>
                        <a:lnTo>
                          <a:pt x="2099" y="5099"/>
                        </a:lnTo>
                        <a:lnTo>
                          <a:pt x="2103" y="5106"/>
                        </a:lnTo>
                        <a:lnTo>
                          <a:pt x="2108" y="5107"/>
                        </a:lnTo>
                        <a:lnTo>
                          <a:pt x="2112" y="5100"/>
                        </a:lnTo>
                        <a:lnTo>
                          <a:pt x="2117" y="5099"/>
                        </a:lnTo>
                        <a:lnTo>
                          <a:pt x="2121" y="5108"/>
                        </a:lnTo>
                        <a:lnTo>
                          <a:pt x="2126" y="5107"/>
                        </a:lnTo>
                        <a:lnTo>
                          <a:pt x="2131" y="5091"/>
                        </a:lnTo>
                        <a:lnTo>
                          <a:pt x="2135" y="5083"/>
                        </a:lnTo>
                        <a:lnTo>
                          <a:pt x="2140" y="5101"/>
                        </a:lnTo>
                        <a:lnTo>
                          <a:pt x="2144" y="5130"/>
                        </a:lnTo>
                        <a:lnTo>
                          <a:pt x="2149" y="5143"/>
                        </a:lnTo>
                        <a:lnTo>
                          <a:pt x="2154" y="5140"/>
                        </a:lnTo>
                        <a:lnTo>
                          <a:pt x="2158" y="5133"/>
                        </a:lnTo>
                        <a:lnTo>
                          <a:pt x="2163" y="5123"/>
                        </a:lnTo>
                        <a:lnTo>
                          <a:pt x="2167" y="5110"/>
                        </a:lnTo>
                        <a:lnTo>
                          <a:pt x="2172" y="5109"/>
                        </a:lnTo>
                        <a:lnTo>
                          <a:pt x="2177" y="5119"/>
                        </a:lnTo>
                        <a:lnTo>
                          <a:pt x="2181" y="5126"/>
                        </a:lnTo>
                        <a:lnTo>
                          <a:pt x="2186" y="5127"/>
                        </a:lnTo>
                        <a:lnTo>
                          <a:pt x="2190" y="5128"/>
                        </a:lnTo>
                        <a:lnTo>
                          <a:pt x="2195" y="5130"/>
                        </a:lnTo>
                        <a:lnTo>
                          <a:pt x="2199" y="5128"/>
                        </a:lnTo>
                        <a:lnTo>
                          <a:pt x="2204" y="5121"/>
                        </a:lnTo>
                        <a:lnTo>
                          <a:pt x="2209" y="5111"/>
                        </a:lnTo>
                        <a:lnTo>
                          <a:pt x="2213" y="5107"/>
                        </a:lnTo>
                        <a:lnTo>
                          <a:pt x="2218" y="5114"/>
                        </a:lnTo>
                        <a:lnTo>
                          <a:pt x="2222" y="5124"/>
                        </a:lnTo>
                        <a:lnTo>
                          <a:pt x="2227" y="5128"/>
                        </a:lnTo>
                        <a:lnTo>
                          <a:pt x="2232" y="5122"/>
                        </a:lnTo>
                        <a:lnTo>
                          <a:pt x="2236" y="5114"/>
                        </a:lnTo>
                        <a:lnTo>
                          <a:pt x="2241" y="5112"/>
                        </a:lnTo>
                        <a:lnTo>
                          <a:pt x="2245" y="5119"/>
                        </a:lnTo>
                        <a:lnTo>
                          <a:pt x="2250" y="5122"/>
                        </a:lnTo>
                        <a:lnTo>
                          <a:pt x="2255" y="5112"/>
                        </a:lnTo>
                        <a:lnTo>
                          <a:pt x="2259" y="5104"/>
                        </a:lnTo>
                        <a:lnTo>
                          <a:pt x="2264" y="5101"/>
                        </a:lnTo>
                        <a:lnTo>
                          <a:pt x="2268" y="5098"/>
                        </a:lnTo>
                        <a:lnTo>
                          <a:pt x="2273" y="5088"/>
                        </a:lnTo>
                        <a:lnTo>
                          <a:pt x="2277" y="5073"/>
                        </a:lnTo>
                        <a:lnTo>
                          <a:pt x="2282" y="5061"/>
                        </a:lnTo>
                        <a:lnTo>
                          <a:pt x="2287" y="5056"/>
                        </a:lnTo>
                        <a:lnTo>
                          <a:pt x="2291" y="5054"/>
                        </a:lnTo>
                        <a:lnTo>
                          <a:pt x="2296" y="5048"/>
                        </a:lnTo>
                        <a:lnTo>
                          <a:pt x="2300" y="5038"/>
                        </a:lnTo>
                        <a:lnTo>
                          <a:pt x="2305" y="5033"/>
                        </a:lnTo>
                        <a:lnTo>
                          <a:pt x="2310" y="5035"/>
                        </a:lnTo>
                        <a:lnTo>
                          <a:pt x="2314" y="5036"/>
                        </a:lnTo>
                        <a:lnTo>
                          <a:pt x="2319" y="5032"/>
                        </a:lnTo>
                        <a:lnTo>
                          <a:pt x="2323" y="5022"/>
                        </a:lnTo>
                        <a:lnTo>
                          <a:pt x="2328" y="5007"/>
                        </a:lnTo>
                        <a:lnTo>
                          <a:pt x="2332" y="4991"/>
                        </a:lnTo>
                        <a:lnTo>
                          <a:pt x="2337" y="4980"/>
                        </a:lnTo>
                        <a:lnTo>
                          <a:pt x="2342" y="4974"/>
                        </a:lnTo>
                        <a:lnTo>
                          <a:pt x="2346" y="4969"/>
                        </a:lnTo>
                        <a:lnTo>
                          <a:pt x="2351" y="4967"/>
                        </a:lnTo>
                        <a:lnTo>
                          <a:pt x="2355" y="4968"/>
                        </a:lnTo>
                        <a:lnTo>
                          <a:pt x="2360" y="4967"/>
                        </a:lnTo>
                        <a:lnTo>
                          <a:pt x="2365" y="4962"/>
                        </a:lnTo>
                        <a:lnTo>
                          <a:pt x="2369" y="4958"/>
                        </a:lnTo>
                        <a:lnTo>
                          <a:pt x="2374" y="4953"/>
                        </a:lnTo>
                        <a:lnTo>
                          <a:pt x="2378" y="4941"/>
                        </a:lnTo>
                        <a:lnTo>
                          <a:pt x="2383" y="4931"/>
                        </a:lnTo>
                        <a:lnTo>
                          <a:pt x="2388" y="4925"/>
                        </a:lnTo>
                        <a:lnTo>
                          <a:pt x="2392" y="4925"/>
                        </a:lnTo>
                        <a:lnTo>
                          <a:pt x="2397" y="4931"/>
                        </a:lnTo>
                        <a:lnTo>
                          <a:pt x="2401" y="4933"/>
                        </a:lnTo>
                        <a:lnTo>
                          <a:pt x="2406" y="4938"/>
                        </a:lnTo>
                        <a:lnTo>
                          <a:pt x="2410" y="4947"/>
                        </a:lnTo>
                        <a:lnTo>
                          <a:pt x="2415" y="4943"/>
                        </a:lnTo>
                        <a:lnTo>
                          <a:pt x="2420" y="4937"/>
                        </a:lnTo>
                        <a:lnTo>
                          <a:pt x="2424" y="4932"/>
                        </a:lnTo>
                        <a:lnTo>
                          <a:pt x="2429" y="4898"/>
                        </a:lnTo>
                        <a:lnTo>
                          <a:pt x="2433" y="4851"/>
                        </a:lnTo>
                        <a:lnTo>
                          <a:pt x="2438" y="4828"/>
                        </a:lnTo>
                        <a:lnTo>
                          <a:pt x="2443" y="4827"/>
                        </a:lnTo>
                        <a:lnTo>
                          <a:pt x="2447" y="4821"/>
                        </a:lnTo>
                        <a:lnTo>
                          <a:pt x="2452" y="4806"/>
                        </a:lnTo>
                        <a:lnTo>
                          <a:pt x="2456" y="4799"/>
                        </a:lnTo>
                        <a:lnTo>
                          <a:pt x="2461" y="4810"/>
                        </a:lnTo>
                        <a:lnTo>
                          <a:pt x="2466" y="4813"/>
                        </a:lnTo>
                        <a:lnTo>
                          <a:pt x="2470" y="4792"/>
                        </a:lnTo>
                        <a:lnTo>
                          <a:pt x="2475" y="4754"/>
                        </a:lnTo>
                        <a:lnTo>
                          <a:pt x="2479" y="4718"/>
                        </a:lnTo>
                        <a:lnTo>
                          <a:pt x="2484" y="4699"/>
                        </a:lnTo>
                        <a:lnTo>
                          <a:pt x="2488" y="4701"/>
                        </a:lnTo>
                        <a:lnTo>
                          <a:pt x="2493" y="4711"/>
                        </a:lnTo>
                        <a:lnTo>
                          <a:pt x="2498" y="4710"/>
                        </a:lnTo>
                        <a:lnTo>
                          <a:pt x="2502" y="4695"/>
                        </a:lnTo>
                        <a:lnTo>
                          <a:pt x="2507" y="4675"/>
                        </a:lnTo>
                        <a:lnTo>
                          <a:pt x="2511" y="4664"/>
                        </a:lnTo>
                        <a:lnTo>
                          <a:pt x="2516" y="4660"/>
                        </a:lnTo>
                        <a:lnTo>
                          <a:pt x="2521" y="4654"/>
                        </a:lnTo>
                        <a:lnTo>
                          <a:pt x="2525" y="4647"/>
                        </a:lnTo>
                        <a:lnTo>
                          <a:pt x="2530" y="4636"/>
                        </a:lnTo>
                        <a:lnTo>
                          <a:pt x="2534" y="4614"/>
                        </a:lnTo>
                        <a:lnTo>
                          <a:pt x="2539" y="4584"/>
                        </a:lnTo>
                        <a:lnTo>
                          <a:pt x="2543" y="4559"/>
                        </a:lnTo>
                        <a:lnTo>
                          <a:pt x="2548" y="4552"/>
                        </a:lnTo>
                        <a:lnTo>
                          <a:pt x="2553" y="4553"/>
                        </a:lnTo>
                        <a:lnTo>
                          <a:pt x="2557" y="4544"/>
                        </a:lnTo>
                        <a:lnTo>
                          <a:pt x="2562" y="4529"/>
                        </a:lnTo>
                        <a:lnTo>
                          <a:pt x="2566" y="4519"/>
                        </a:lnTo>
                        <a:lnTo>
                          <a:pt x="2571" y="4511"/>
                        </a:lnTo>
                        <a:lnTo>
                          <a:pt x="2576" y="4498"/>
                        </a:lnTo>
                        <a:lnTo>
                          <a:pt x="2580" y="4481"/>
                        </a:lnTo>
                        <a:lnTo>
                          <a:pt x="2585" y="4456"/>
                        </a:lnTo>
                        <a:lnTo>
                          <a:pt x="2589" y="4429"/>
                        </a:lnTo>
                        <a:lnTo>
                          <a:pt x="2594" y="4414"/>
                        </a:lnTo>
                        <a:lnTo>
                          <a:pt x="2599" y="4402"/>
                        </a:lnTo>
                        <a:lnTo>
                          <a:pt x="2603" y="4381"/>
                        </a:lnTo>
                        <a:lnTo>
                          <a:pt x="2608" y="4355"/>
                        </a:lnTo>
                        <a:lnTo>
                          <a:pt x="2612" y="4332"/>
                        </a:lnTo>
                        <a:lnTo>
                          <a:pt x="2617" y="4316"/>
                        </a:lnTo>
                        <a:lnTo>
                          <a:pt x="2621" y="4305"/>
                        </a:lnTo>
                        <a:lnTo>
                          <a:pt x="2626" y="4295"/>
                        </a:lnTo>
                        <a:lnTo>
                          <a:pt x="2631" y="4280"/>
                        </a:lnTo>
                        <a:lnTo>
                          <a:pt x="2635" y="4267"/>
                        </a:lnTo>
                        <a:lnTo>
                          <a:pt x="2640" y="4264"/>
                        </a:lnTo>
                        <a:lnTo>
                          <a:pt x="2644" y="4263"/>
                        </a:lnTo>
                        <a:lnTo>
                          <a:pt x="2649" y="4250"/>
                        </a:lnTo>
                        <a:lnTo>
                          <a:pt x="2654" y="4219"/>
                        </a:lnTo>
                        <a:lnTo>
                          <a:pt x="2658" y="4188"/>
                        </a:lnTo>
                        <a:lnTo>
                          <a:pt x="2663" y="4166"/>
                        </a:lnTo>
                        <a:lnTo>
                          <a:pt x="2667" y="4154"/>
                        </a:lnTo>
                        <a:lnTo>
                          <a:pt x="2672" y="4149"/>
                        </a:lnTo>
                        <a:lnTo>
                          <a:pt x="2676" y="4140"/>
                        </a:lnTo>
                        <a:lnTo>
                          <a:pt x="2681" y="4121"/>
                        </a:lnTo>
                        <a:lnTo>
                          <a:pt x="2686" y="4101"/>
                        </a:lnTo>
                        <a:lnTo>
                          <a:pt x="2690" y="4094"/>
                        </a:lnTo>
                        <a:lnTo>
                          <a:pt x="2695" y="4084"/>
                        </a:lnTo>
                        <a:lnTo>
                          <a:pt x="2699" y="4058"/>
                        </a:lnTo>
                        <a:lnTo>
                          <a:pt x="2704" y="4034"/>
                        </a:lnTo>
                        <a:lnTo>
                          <a:pt x="2709" y="4026"/>
                        </a:lnTo>
                        <a:lnTo>
                          <a:pt x="2713" y="4024"/>
                        </a:lnTo>
                        <a:lnTo>
                          <a:pt x="2718" y="4016"/>
                        </a:lnTo>
                        <a:lnTo>
                          <a:pt x="2722" y="4002"/>
                        </a:lnTo>
                        <a:lnTo>
                          <a:pt x="2727" y="3984"/>
                        </a:lnTo>
                        <a:lnTo>
                          <a:pt x="2732" y="3963"/>
                        </a:lnTo>
                        <a:lnTo>
                          <a:pt x="2736" y="3944"/>
                        </a:lnTo>
                        <a:lnTo>
                          <a:pt x="2741" y="3932"/>
                        </a:lnTo>
                        <a:lnTo>
                          <a:pt x="2745" y="3923"/>
                        </a:lnTo>
                        <a:lnTo>
                          <a:pt x="2750" y="3910"/>
                        </a:lnTo>
                        <a:lnTo>
                          <a:pt x="2754" y="3893"/>
                        </a:lnTo>
                        <a:lnTo>
                          <a:pt x="2759" y="3876"/>
                        </a:lnTo>
                        <a:lnTo>
                          <a:pt x="2764" y="3869"/>
                        </a:lnTo>
                        <a:lnTo>
                          <a:pt x="2768" y="3867"/>
                        </a:lnTo>
                        <a:lnTo>
                          <a:pt x="2773" y="3862"/>
                        </a:lnTo>
                        <a:lnTo>
                          <a:pt x="2777" y="3849"/>
                        </a:lnTo>
                        <a:lnTo>
                          <a:pt x="2782" y="3837"/>
                        </a:lnTo>
                        <a:lnTo>
                          <a:pt x="2787" y="3829"/>
                        </a:lnTo>
                        <a:lnTo>
                          <a:pt x="2791" y="3820"/>
                        </a:lnTo>
                        <a:lnTo>
                          <a:pt x="2796" y="3810"/>
                        </a:lnTo>
                        <a:lnTo>
                          <a:pt x="2800" y="3799"/>
                        </a:lnTo>
                        <a:lnTo>
                          <a:pt x="2805" y="3779"/>
                        </a:lnTo>
                        <a:lnTo>
                          <a:pt x="2810" y="3763"/>
                        </a:lnTo>
                        <a:lnTo>
                          <a:pt x="2814" y="3757"/>
                        </a:lnTo>
                        <a:lnTo>
                          <a:pt x="2819" y="3754"/>
                        </a:lnTo>
                        <a:lnTo>
                          <a:pt x="2823" y="3747"/>
                        </a:lnTo>
                        <a:lnTo>
                          <a:pt x="2828" y="3730"/>
                        </a:lnTo>
                        <a:lnTo>
                          <a:pt x="2832" y="3703"/>
                        </a:lnTo>
                        <a:lnTo>
                          <a:pt x="2837" y="3683"/>
                        </a:lnTo>
                        <a:lnTo>
                          <a:pt x="2842" y="3680"/>
                        </a:lnTo>
                        <a:lnTo>
                          <a:pt x="2846" y="3679"/>
                        </a:lnTo>
                        <a:lnTo>
                          <a:pt x="2851" y="3670"/>
                        </a:lnTo>
                        <a:lnTo>
                          <a:pt x="2855" y="3658"/>
                        </a:lnTo>
                        <a:lnTo>
                          <a:pt x="2860" y="3652"/>
                        </a:lnTo>
                        <a:lnTo>
                          <a:pt x="2865" y="3649"/>
                        </a:lnTo>
                        <a:lnTo>
                          <a:pt x="2869" y="3641"/>
                        </a:lnTo>
                        <a:lnTo>
                          <a:pt x="2874" y="3624"/>
                        </a:lnTo>
                        <a:lnTo>
                          <a:pt x="2878" y="3603"/>
                        </a:lnTo>
                        <a:lnTo>
                          <a:pt x="2883" y="3583"/>
                        </a:lnTo>
                        <a:lnTo>
                          <a:pt x="2887" y="3573"/>
                        </a:lnTo>
                        <a:lnTo>
                          <a:pt x="2892" y="3575"/>
                        </a:lnTo>
                        <a:lnTo>
                          <a:pt x="2897" y="3582"/>
                        </a:lnTo>
                        <a:lnTo>
                          <a:pt x="2901" y="3577"/>
                        </a:lnTo>
                        <a:lnTo>
                          <a:pt x="2906" y="3560"/>
                        </a:lnTo>
                        <a:lnTo>
                          <a:pt x="2910" y="3543"/>
                        </a:lnTo>
                        <a:lnTo>
                          <a:pt x="2915" y="3532"/>
                        </a:lnTo>
                        <a:lnTo>
                          <a:pt x="2920" y="3522"/>
                        </a:lnTo>
                        <a:lnTo>
                          <a:pt x="2924" y="3512"/>
                        </a:lnTo>
                        <a:lnTo>
                          <a:pt x="2929" y="3502"/>
                        </a:lnTo>
                        <a:lnTo>
                          <a:pt x="2933" y="3496"/>
                        </a:lnTo>
                        <a:lnTo>
                          <a:pt x="2938" y="3488"/>
                        </a:lnTo>
                        <a:lnTo>
                          <a:pt x="2943" y="3472"/>
                        </a:lnTo>
                        <a:lnTo>
                          <a:pt x="2947" y="3454"/>
                        </a:lnTo>
                        <a:lnTo>
                          <a:pt x="2952" y="3440"/>
                        </a:lnTo>
                        <a:lnTo>
                          <a:pt x="2956" y="3420"/>
                        </a:lnTo>
                        <a:lnTo>
                          <a:pt x="2961" y="3390"/>
                        </a:lnTo>
                        <a:lnTo>
                          <a:pt x="2965" y="3364"/>
                        </a:lnTo>
                        <a:lnTo>
                          <a:pt x="2970" y="3354"/>
                        </a:lnTo>
                        <a:lnTo>
                          <a:pt x="2975" y="3348"/>
                        </a:lnTo>
                        <a:lnTo>
                          <a:pt x="2979" y="3339"/>
                        </a:lnTo>
                        <a:lnTo>
                          <a:pt x="2984" y="3333"/>
                        </a:lnTo>
                        <a:lnTo>
                          <a:pt x="2988" y="3331"/>
                        </a:lnTo>
                        <a:lnTo>
                          <a:pt x="2993" y="3327"/>
                        </a:lnTo>
                        <a:lnTo>
                          <a:pt x="2998" y="3317"/>
                        </a:lnTo>
                        <a:lnTo>
                          <a:pt x="3002" y="3302"/>
                        </a:lnTo>
                        <a:lnTo>
                          <a:pt x="3007" y="3287"/>
                        </a:lnTo>
                        <a:lnTo>
                          <a:pt x="3011" y="3268"/>
                        </a:lnTo>
                        <a:lnTo>
                          <a:pt x="3016" y="3238"/>
                        </a:lnTo>
                        <a:lnTo>
                          <a:pt x="3021" y="3206"/>
                        </a:lnTo>
                        <a:lnTo>
                          <a:pt x="3025" y="3187"/>
                        </a:lnTo>
                        <a:lnTo>
                          <a:pt x="3030" y="3181"/>
                        </a:lnTo>
                        <a:lnTo>
                          <a:pt x="3034" y="3179"/>
                        </a:lnTo>
                        <a:lnTo>
                          <a:pt x="3039" y="3170"/>
                        </a:lnTo>
                        <a:lnTo>
                          <a:pt x="3043" y="3152"/>
                        </a:lnTo>
                        <a:lnTo>
                          <a:pt x="3048" y="3133"/>
                        </a:lnTo>
                        <a:lnTo>
                          <a:pt x="3053" y="3118"/>
                        </a:lnTo>
                        <a:lnTo>
                          <a:pt x="3057" y="3101"/>
                        </a:lnTo>
                        <a:lnTo>
                          <a:pt x="3062" y="3078"/>
                        </a:lnTo>
                        <a:lnTo>
                          <a:pt x="3066" y="3059"/>
                        </a:lnTo>
                        <a:lnTo>
                          <a:pt x="3071" y="3046"/>
                        </a:lnTo>
                        <a:lnTo>
                          <a:pt x="3076" y="3036"/>
                        </a:lnTo>
                        <a:lnTo>
                          <a:pt x="3080" y="3024"/>
                        </a:lnTo>
                        <a:lnTo>
                          <a:pt x="3085" y="3007"/>
                        </a:lnTo>
                        <a:lnTo>
                          <a:pt x="3089" y="2994"/>
                        </a:lnTo>
                        <a:lnTo>
                          <a:pt x="3094" y="2987"/>
                        </a:lnTo>
                        <a:lnTo>
                          <a:pt x="3098" y="2975"/>
                        </a:lnTo>
                        <a:lnTo>
                          <a:pt x="3103" y="2957"/>
                        </a:lnTo>
                        <a:lnTo>
                          <a:pt x="3108" y="2937"/>
                        </a:lnTo>
                        <a:lnTo>
                          <a:pt x="3112" y="2913"/>
                        </a:lnTo>
                        <a:lnTo>
                          <a:pt x="3117" y="2894"/>
                        </a:lnTo>
                        <a:lnTo>
                          <a:pt x="3121" y="2884"/>
                        </a:lnTo>
                        <a:lnTo>
                          <a:pt x="3126" y="2871"/>
                        </a:lnTo>
                        <a:lnTo>
                          <a:pt x="3131" y="2850"/>
                        </a:lnTo>
                        <a:lnTo>
                          <a:pt x="3135" y="2837"/>
                        </a:lnTo>
                        <a:lnTo>
                          <a:pt x="3140" y="2835"/>
                        </a:lnTo>
                        <a:lnTo>
                          <a:pt x="3144" y="2830"/>
                        </a:lnTo>
                        <a:lnTo>
                          <a:pt x="3149" y="2815"/>
                        </a:lnTo>
                        <a:lnTo>
                          <a:pt x="3154" y="2797"/>
                        </a:lnTo>
                        <a:lnTo>
                          <a:pt x="3158" y="2783"/>
                        </a:lnTo>
                        <a:lnTo>
                          <a:pt x="3163" y="2769"/>
                        </a:lnTo>
                        <a:lnTo>
                          <a:pt x="3167" y="2753"/>
                        </a:lnTo>
                        <a:lnTo>
                          <a:pt x="3172" y="2735"/>
                        </a:lnTo>
                        <a:lnTo>
                          <a:pt x="3176" y="2718"/>
                        </a:lnTo>
                        <a:lnTo>
                          <a:pt x="3181" y="2698"/>
                        </a:lnTo>
                        <a:lnTo>
                          <a:pt x="3186" y="2676"/>
                        </a:lnTo>
                        <a:lnTo>
                          <a:pt x="3190" y="2660"/>
                        </a:lnTo>
                        <a:lnTo>
                          <a:pt x="3195" y="2646"/>
                        </a:lnTo>
                        <a:lnTo>
                          <a:pt x="3199" y="2626"/>
                        </a:lnTo>
                        <a:lnTo>
                          <a:pt x="3204" y="2609"/>
                        </a:lnTo>
                        <a:lnTo>
                          <a:pt x="3209" y="2597"/>
                        </a:lnTo>
                        <a:lnTo>
                          <a:pt x="3213" y="2579"/>
                        </a:lnTo>
                        <a:lnTo>
                          <a:pt x="3218" y="2552"/>
                        </a:lnTo>
                        <a:lnTo>
                          <a:pt x="3222" y="2531"/>
                        </a:lnTo>
                        <a:lnTo>
                          <a:pt x="3227" y="2529"/>
                        </a:lnTo>
                        <a:lnTo>
                          <a:pt x="3232" y="2532"/>
                        </a:lnTo>
                        <a:lnTo>
                          <a:pt x="3236" y="2527"/>
                        </a:lnTo>
                        <a:lnTo>
                          <a:pt x="3241" y="2512"/>
                        </a:lnTo>
                        <a:lnTo>
                          <a:pt x="3245" y="2493"/>
                        </a:lnTo>
                        <a:lnTo>
                          <a:pt x="3250" y="2472"/>
                        </a:lnTo>
                        <a:lnTo>
                          <a:pt x="3254" y="2453"/>
                        </a:lnTo>
                        <a:lnTo>
                          <a:pt x="3259" y="2441"/>
                        </a:lnTo>
                        <a:lnTo>
                          <a:pt x="3264" y="2430"/>
                        </a:lnTo>
                        <a:lnTo>
                          <a:pt x="3268" y="2415"/>
                        </a:lnTo>
                        <a:lnTo>
                          <a:pt x="3273" y="2403"/>
                        </a:lnTo>
                        <a:lnTo>
                          <a:pt x="3277" y="2396"/>
                        </a:lnTo>
                        <a:lnTo>
                          <a:pt x="3282" y="2384"/>
                        </a:lnTo>
                        <a:lnTo>
                          <a:pt x="3287" y="2368"/>
                        </a:lnTo>
                        <a:lnTo>
                          <a:pt x="3291" y="2354"/>
                        </a:lnTo>
                        <a:lnTo>
                          <a:pt x="3296" y="2342"/>
                        </a:lnTo>
                        <a:lnTo>
                          <a:pt x="3300" y="2332"/>
                        </a:lnTo>
                        <a:lnTo>
                          <a:pt x="3305" y="2324"/>
                        </a:lnTo>
                        <a:lnTo>
                          <a:pt x="3309" y="2318"/>
                        </a:lnTo>
                        <a:lnTo>
                          <a:pt x="3314" y="2308"/>
                        </a:lnTo>
                        <a:lnTo>
                          <a:pt x="3319" y="2290"/>
                        </a:lnTo>
                        <a:lnTo>
                          <a:pt x="3323" y="2268"/>
                        </a:lnTo>
                        <a:lnTo>
                          <a:pt x="3328" y="2247"/>
                        </a:lnTo>
                        <a:lnTo>
                          <a:pt x="3332" y="2233"/>
                        </a:lnTo>
                        <a:lnTo>
                          <a:pt x="3337" y="2225"/>
                        </a:lnTo>
                        <a:lnTo>
                          <a:pt x="3342" y="2223"/>
                        </a:lnTo>
                        <a:lnTo>
                          <a:pt x="3346" y="2224"/>
                        </a:lnTo>
                        <a:lnTo>
                          <a:pt x="3351" y="2217"/>
                        </a:lnTo>
                        <a:lnTo>
                          <a:pt x="3355" y="2203"/>
                        </a:lnTo>
                        <a:lnTo>
                          <a:pt x="3360" y="2189"/>
                        </a:lnTo>
                        <a:lnTo>
                          <a:pt x="3365" y="2173"/>
                        </a:lnTo>
                        <a:lnTo>
                          <a:pt x="3369" y="2162"/>
                        </a:lnTo>
                        <a:lnTo>
                          <a:pt x="3374" y="2155"/>
                        </a:lnTo>
                        <a:lnTo>
                          <a:pt x="3378" y="2146"/>
                        </a:lnTo>
                        <a:lnTo>
                          <a:pt x="3383" y="2135"/>
                        </a:lnTo>
                        <a:lnTo>
                          <a:pt x="3387" y="2121"/>
                        </a:lnTo>
                        <a:lnTo>
                          <a:pt x="3392" y="2106"/>
                        </a:lnTo>
                        <a:lnTo>
                          <a:pt x="3397" y="2095"/>
                        </a:lnTo>
                        <a:lnTo>
                          <a:pt x="3401" y="2088"/>
                        </a:lnTo>
                        <a:lnTo>
                          <a:pt x="3406" y="2081"/>
                        </a:lnTo>
                        <a:lnTo>
                          <a:pt x="3410" y="2071"/>
                        </a:lnTo>
                        <a:lnTo>
                          <a:pt x="3415" y="2054"/>
                        </a:lnTo>
                        <a:lnTo>
                          <a:pt x="3420" y="2033"/>
                        </a:lnTo>
                        <a:lnTo>
                          <a:pt x="3424" y="2020"/>
                        </a:lnTo>
                        <a:lnTo>
                          <a:pt x="3429" y="2013"/>
                        </a:lnTo>
                        <a:lnTo>
                          <a:pt x="3433" y="1999"/>
                        </a:lnTo>
                        <a:lnTo>
                          <a:pt x="3438" y="1979"/>
                        </a:lnTo>
                        <a:lnTo>
                          <a:pt x="3443" y="1969"/>
                        </a:lnTo>
                        <a:lnTo>
                          <a:pt x="3447" y="1966"/>
                        </a:lnTo>
                        <a:lnTo>
                          <a:pt x="3452" y="1956"/>
                        </a:lnTo>
                        <a:lnTo>
                          <a:pt x="3456" y="1940"/>
                        </a:lnTo>
                        <a:lnTo>
                          <a:pt x="3461" y="1934"/>
                        </a:lnTo>
                        <a:lnTo>
                          <a:pt x="3465" y="1929"/>
                        </a:lnTo>
                        <a:lnTo>
                          <a:pt x="3470" y="1915"/>
                        </a:lnTo>
                        <a:lnTo>
                          <a:pt x="3475" y="1901"/>
                        </a:lnTo>
                        <a:lnTo>
                          <a:pt x="3479" y="1889"/>
                        </a:lnTo>
                        <a:lnTo>
                          <a:pt x="3484" y="1876"/>
                        </a:lnTo>
                        <a:lnTo>
                          <a:pt x="3488" y="1867"/>
                        </a:lnTo>
                        <a:lnTo>
                          <a:pt x="3493" y="1857"/>
                        </a:lnTo>
                        <a:lnTo>
                          <a:pt x="3498" y="1839"/>
                        </a:lnTo>
                        <a:lnTo>
                          <a:pt x="3502" y="1820"/>
                        </a:lnTo>
                        <a:lnTo>
                          <a:pt x="3507" y="1810"/>
                        </a:lnTo>
                        <a:lnTo>
                          <a:pt x="3511" y="1803"/>
                        </a:lnTo>
                        <a:lnTo>
                          <a:pt x="3516" y="1793"/>
                        </a:lnTo>
                        <a:lnTo>
                          <a:pt x="3520" y="1781"/>
                        </a:lnTo>
                        <a:lnTo>
                          <a:pt x="3525" y="1769"/>
                        </a:lnTo>
                        <a:lnTo>
                          <a:pt x="3530" y="1755"/>
                        </a:lnTo>
                        <a:lnTo>
                          <a:pt x="3534" y="1739"/>
                        </a:lnTo>
                        <a:lnTo>
                          <a:pt x="3539" y="1726"/>
                        </a:lnTo>
                        <a:lnTo>
                          <a:pt x="3543" y="1719"/>
                        </a:lnTo>
                        <a:lnTo>
                          <a:pt x="3548" y="1713"/>
                        </a:lnTo>
                        <a:lnTo>
                          <a:pt x="3553" y="1701"/>
                        </a:lnTo>
                        <a:lnTo>
                          <a:pt x="3557" y="1689"/>
                        </a:lnTo>
                        <a:lnTo>
                          <a:pt x="3562" y="1679"/>
                        </a:lnTo>
                        <a:lnTo>
                          <a:pt x="3566" y="1670"/>
                        </a:lnTo>
                        <a:lnTo>
                          <a:pt x="3571" y="1663"/>
                        </a:lnTo>
                        <a:lnTo>
                          <a:pt x="3576" y="1656"/>
                        </a:lnTo>
                        <a:lnTo>
                          <a:pt x="3580" y="1647"/>
                        </a:lnTo>
                        <a:lnTo>
                          <a:pt x="3585" y="1641"/>
                        </a:lnTo>
                        <a:lnTo>
                          <a:pt x="3589" y="1634"/>
                        </a:lnTo>
                        <a:lnTo>
                          <a:pt x="3594" y="1624"/>
                        </a:lnTo>
                        <a:lnTo>
                          <a:pt x="3598" y="1611"/>
                        </a:lnTo>
                        <a:lnTo>
                          <a:pt x="3603" y="1591"/>
                        </a:lnTo>
                        <a:lnTo>
                          <a:pt x="3608" y="1571"/>
                        </a:lnTo>
                        <a:lnTo>
                          <a:pt x="3612" y="1559"/>
                        </a:lnTo>
                        <a:lnTo>
                          <a:pt x="3617" y="1558"/>
                        </a:lnTo>
                        <a:lnTo>
                          <a:pt x="3621" y="1559"/>
                        </a:lnTo>
                        <a:lnTo>
                          <a:pt x="3626" y="1555"/>
                        </a:lnTo>
                        <a:lnTo>
                          <a:pt x="3631" y="1551"/>
                        </a:lnTo>
                        <a:lnTo>
                          <a:pt x="3635" y="1554"/>
                        </a:lnTo>
                        <a:lnTo>
                          <a:pt x="3640" y="1553"/>
                        </a:lnTo>
                        <a:lnTo>
                          <a:pt x="3644" y="1540"/>
                        </a:lnTo>
                        <a:lnTo>
                          <a:pt x="3649" y="1517"/>
                        </a:lnTo>
                        <a:lnTo>
                          <a:pt x="3653" y="1496"/>
                        </a:lnTo>
                        <a:lnTo>
                          <a:pt x="3658" y="1487"/>
                        </a:lnTo>
                        <a:lnTo>
                          <a:pt x="3663" y="1488"/>
                        </a:lnTo>
                        <a:lnTo>
                          <a:pt x="3667" y="1490"/>
                        </a:lnTo>
                        <a:lnTo>
                          <a:pt x="3672" y="1483"/>
                        </a:lnTo>
                        <a:lnTo>
                          <a:pt x="3676" y="1468"/>
                        </a:lnTo>
                        <a:lnTo>
                          <a:pt x="3681" y="1462"/>
                        </a:lnTo>
                        <a:lnTo>
                          <a:pt x="3686" y="1465"/>
                        </a:lnTo>
                        <a:lnTo>
                          <a:pt x="3690" y="1464"/>
                        </a:lnTo>
                        <a:lnTo>
                          <a:pt x="3695" y="1450"/>
                        </a:lnTo>
                        <a:lnTo>
                          <a:pt x="3699" y="1435"/>
                        </a:lnTo>
                        <a:lnTo>
                          <a:pt x="3704" y="1428"/>
                        </a:lnTo>
                        <a:lnTo>
                          <a:pt x="3709" y="1426"/>
                        </a:lnTo>
                        <a:lnTo>
                          <a:pt x="3713" y="1415"/>
                        </a:lnTo>
                        <a:lnTo>
                          <a:pt x="3718" y="1393"/>
                        </a:lnTo>
                        <a:lnTo>
                          <a:pt x="3722" y="1377"/>
                        </a:lnTo>
                        <a:lnTo>
                          <a:pt x="3727" y="1382"/>
                        </a:lnTo>
                        <a:lnTo>
                          <a:pt x="3731" y="1391"/>
                        </a:lnTo>
                        <a:lnTo>
                          <a:pt x="3736" y="1393"/>
                        </a:lnTo>
                        <a:lnTo>
                          <a:pt x="3741" y="1393"/>
                        </a:lnTo>
                        <a:lnTo>
                          <a:pt x="3745" y="1393"/>
                        </a:lnTo>
                        <a:lnTo>
                          <a:pt x="3750" y="1389"/>
                        </a:lnTo>
                        <a:lnTo>
                          <a:pt x="3754" y="1386"/>
                        </a:lnTo>
                        <a:lnTo>
                          <a:pt x="3759" y="1383"/>
                        </a:lnTo>
                        <a:lnTo>
                          <a:pt x="3764" y="1377"/>
                        </a:lnTo>
                        <a:lnTo>
                          <a:pt x="3768" y="1376"/>
                        </a:lnTo>
                        <a:lnTo>
                          <a:pt x="3773" y="1383"/>
                        </a:lnTo>
                        <a:lnTo>
                          <a:pt x="3777" y="1388"/>
                        </a:lnTo>
                        <a:lnTo>
                          <a:pt x="3782" y="1389"/>
                        </a:lnTo>
                        <a:lnTo>
                          <a:pt x="3787" y="1387"/>
                        </a:lnTo>
                        <a:lnTo>
                          <a:pt x="3791" y="1388"/>
                        </a:lnTo>
                        <a:lnTo>
                          <a:pt x="3796" y="1391"/>
                        </a:lnTo>
                        <a:lnTo>
                          <a:pt x="3800" y="1392"/>
                        </a:lnTo>
                        <a:lnTo>
                          <a:pt x="3805" y="1397"/>
                        </a:lnTo>
                        <a:lnTo>
                          <a:pt x="3809" y="1412"/>
                        </a:lnTo>
                        <a:lnTo>
                          <a:pt x="3814" y="1427"/>
                        </a:lnTo>
                        <a:lnTo>
                          <a:pt x="3819" y="1430"/>
                        </a:lnTo>
                        <a:lnTo>
                          <a:pt x="3823" y="1429"/>
                        </a:lnTo>
                        <a:lnTo>
                          <a:pt x="3828" y="1437"/>
                        </a:lnTo>
                        <a:lnTo>
                          <a:pt x="3832" y="1443"/>
                        </a:lnTo>
                        <a:lnTo>
                          <a:pt x="3837" y="1445"/>
                        </a:lnTo>
                        <a:lnTo>
                          <a:pt x="3842" y="1456"/>
                        </a:lnTo>
                        <a:lnTo>
                          <a:pt x="3846" y="1472"/>
                        </a:lnTo>
                        <a:lnTo>
                          <a:pt x="3851" y="1481"/>
                        </a:lnTo>
                        <a:lnTo>
                          <a:pt x="3855" y="1497"/>
                        </a:lnTo>
                        <a:lnTo>
                          <a:pt x="3860" y="1527"/>
                        </a:lnTo>
                        <a:lnTo>
                          <a:pt x="3864" y="1552"/>
                        </a:lnTo>
                        <a:lnTo>
                          <a:pt x="3869" y="1563"/>
                        </a:lnTo>
                        <a:lnTo>
                          <a:pt x="3874" y="1581"/>
                        </a:lnTo>
                        <a:lnTo>
                          <a:pt x="3878" y="1616"/>
                        </a:lnTo>
                        <a:lnTo>
                          <a:pt x="3883" y="1655"/>
                        </a:lnTo>
                        <a:lnTo>
                          <a:pt x="3887" y="1690"/>
                        </a:lnTo>
                        <a:lnTo>
                          <a:pt x="3892" y="1723"/>
                        </a:lnTo>
                        <a:lnTo>
                          <a:pt x="3897" y="1754"/>
                        </a:lnTo>
                        <a:lnTo>
                          <a:pt x="3901" y="1783"/>
                        </a:lnTo>
                        <a:lnTo>
                          <a:pt x="3906" y="1816"/>
                        </a:lnTo>
                        <a:lnTo>
                          <a:pt x="3910" y="1849"/>
                        </a:lnTo>
                        <a:lnTo>
                          <a:pt x="3915" y="1852"/>
                        </a:lnTo>
                        <a:lnTo>
                          <a:pt x="3920" y="1794"/>
                        </a:lnTo>
                        <a:lnTo>
                          <a:pt x="3924" y="1723"/>
                        </a:lnTo>
                        <a:lnTo>
                          <a:pt x="3929" y="1708"/>
                        </a:lnTo>
                        <a:lnTo>
                          <a:pt x="3933" y="1739"/>
                        </a:lnTo>
                        <a:lnTo>
                          <a:pt x="3938" y="1792"/>
                        </a:lnTo>
                        <a:lnTo>
                          <a:pt x="3942" y="1873"/>
                        </a:lnTo>
                        <a:lnTo>
                          <a:pt x="3947" y="1962"/>
                        </a:lnTo>
                        <a:lnTo>
                          <a:pt x="3952" y="2013"/>
                        </a:lnTo>
                        <a:lnTo>
                          <a:pt x="3956" y="1990"/>
                        </a:lnTo>
                        <a:lnTo>
                          <a:pt x="3961" y="1906"/>
                        </a:lnTo>
                        <a:lnTo>
                          <a:pt x="3965" y="1823"/>
                        </a:lnTo>
                        <a:lnTo>
                          <a:pt x="3970" y="1787"/>
                        </a:lnTo>
                        <a:lnTo>
                          <a:pt x="3975" y="1794"/>
                        </a:lnTo>
                        <a:lnTo>
                          <a:pt x="3979" y="1812"/>
                        </a:lnTo>
                        <a:lnTo>
                          <a:pt x="3984" y="1822"/>
                        </a:lnTo>
                        <a:lnTo>
                          <a:pt x="3988" y="1825"/>
                        </a:lnTo>
                        <a:lnTo>
                          <a:pt x="3993" y="1828"/>
                        </a:lnTo>
                        <a:lnTo>
                          <a:pt x="3998" y="1833"/>
                        </a:lnTo>
                        <a:lnTo>
                          <a:pt x="4002" y="1843"/>
                        </a:lnTo>
                        <a:lnTo>
                          <a:pt x="4007" y="1860"/>
                        </a:lnTo>
                        <a:lnTo>
                          <a:pt x="4011" y="1874"/>
                        </a:lnTo>
                        <a:lnTo>
                          <a:pt x="4016" y="1882"/>
                        </a:lnTo>
                        <a:lnTo>
                          <a:pt x="4020" y="1887"/>
                        </a:lnTo>
                        <a:lnTo>
                          <a:pt x="4025" y="1895"/>
                        </a:lnTo>
                        <a:lnTo>
                          <a:pt x="4030" y="1903"/>
                        </a:lnTo>
                        <a:lnTo>
                          <a:pt x="4034" y="1911"/>
                        </a:lnTo>
                        <a:lnTo>
                          <a:pt x="4039" y="1914"/>
                        </a:lnTo>
                        <a:lnTo>
                          <a:pt x="4043" y="1918"/>
                        </a:lnTo>
                        <a:lnTo>
                          <a:pt x="4048" y="1932"/>
                        </a:lnTo>
                        <a:lnTo>
                          <a:pt x="4053" y="1953"/>
                        </a:lnTo>
                        <a:lnTo>
                          <a:pt x="4057" y="1971"/>
                        </a:lnTo>
                        <a:lnTo>
                          <a:pt x="4062" y="1988"/>
                        </a:lnTo>
                        <a:lnTo>
                          <a:pt x="4066" y="2016"/>
                        </a:lnTo>
                        <a:lnTo>
                          <a:pt x="4071" y="2053"/>
                        </a:lnTo>
                        <a:lnTo>
                          <a:pt x="4075" y="2085"/>
                        </a:lnTo>
                        <a:lnTo>
                          <a:pt x="4080" y="2115"/>
                        </a:lnTo>
                        <a:lnTo>
                          <a:pt x="4085" y="2149"/>
                        </a:lnTo>
                        <a:lnTo>
                          <a:pt x="4089" y="2202"/>
                        </a:lnTo>
                        <a:lnTo>
                          <a:pt x="4094" y="2238"/>
                        </a:lnTo>
                        <a:lnTo>
                          <a:pt x="4098" y="2193"/>
                        </a:lnTo>
                        <a:lnTo>
                          <a:pt x="4103" y="2115"/>
                        </a:lnTo>
                        <a:lnTo>
                          <a:pt x="4108" y="2084"/>
                        </a:lnTo>
                        <a:lnTo>
                          <a:pt x="4112" y="2093"/>
                        </a:lnTo>
                        <a:lnTo>
                          <a:pt x="4117" y="2122"/>
                        </a:lnTo>
                        <a:lnTo>
                          <a:pt x="4121" y="2147"/>
                        </a:lnTo>
                        <a:lnTo>
                          <a:pt x="4126" y="2150"/>
                        </a:lnTo>
                        <a:lnTo>
                          <a:pt x="4131" y="2157"/>
                        </a:lnTo>
                        <a:lnTo>
                          <a:pt x="4135" y="2173"/>
                        </a:lnTo>
                        <a:lnTo>
                          <a:pt x="4140" y="2182"/>
                        </a:lnTo>
                        <a:lnTo>
                          <a:pt x="4144" y="2184"/>
                        </a:lnTo>
                        <a:lnTo>
                          <a:pt x="4149" y="2171"/>
                        </a:lnTo>
                        <a:lnTo>
                          <a:pt x="4153" y="2144"/>
                        </a:lnTo>
                        <a:lnTo>
                          <a:pt x="4158" y="2121"/>
                        </a:lnTo>
                        <a:lnTo>
                          <a:pt x="4163" y="2112"/>
                        </a:lnTo>
                        <a:lnTo>
                          <a:pt x="4167" y="2120"/>
                        </a:lnTo>
                        <a:lnTo>
                          <a:pt x="4172" y="2141"/>
                        </a:lnTo>
                        <a:lnTo>
                          <a:pt x="4176" y="2162"/>
                        </a:lnTo>
                        <a:lnTo>
                          <a:pt x="4181" y="2179"/>
                        </a:lnTo>
                        <a:lnTo>
                          <a:pt x="4186" y="2193"/>
                        </a:lnTo>
                        <a:lnTo>
                          <a:pt x="4190" y="2205"/>
                        </a:lnTo>
                        <a:lnTo>
                          <a:pt x="4195" y="2213"/>
                        </a:lnTo>
                        <a:lnTo>
                          <a:pt x="4199" y="2216"/>
                        </a:lnTo>
                        <a:lnTo>
                          <a:pt x="4204" y="2218"/>
                        </a:lnTo>
                        <a:lnTo>
                          <a:pt x="4209" y="2221"/>
                        </a:lnTo>
                        <a:lnTo>
                          <a:pt x="4213" y="2226"/>
                        </a:lnTo>
                        <a:lnTo>
                          <a:pt x="4218" y="2232"/>
                        </a:lnTo>
                        <a:lnTo>
                          <a:pt x="4222" y="2234"/>
                        </a:lnTo>
                        <a:lnTo>
                          <a:pt x="4227" y="2229"/>
                        </a:lnTo>
                        <a:lnTo>
                          <a:pt x="4231" y="2220"/>
                        </a:lnTo>
                        <a:lnTo>
                          <a:pt x="4236" y="2211"/>
                        </a:lnTo>
                        <a:lnTo>
                          <a:pt x="4241" y="2208"/>
                        </a:lnTo>
                        <a:lnTo>
                          <a:pt x="4245" y="2219"/>
                        </a:lnTo>
                        <a:lnTo>
                          <a:pt x="4250" y="2238"/>
                        </a:lnTo>
                        <a:lnTo>
                          <a:pt x="4254" y="2243"/>
                        </a:lnTo>
                        <a:lnTo>
                          <a:pt x="4259" y="2232"/>
                        </a:lnTo>
                        <a:lnTo>
                          <a:pt x="4264" y="2223"/>
                        </a:lnTo>
                        <a:lnTo>
                          <a:pt x="4268" y="2230"/>
                        </a:lnTo>
                        <a:lnTo>
                          <a:pt x="4273" y="2244"/>
                        </a:lnTo>
                        <a:lnTo>
                          <a:pt x="4277" y="2253"/>
                        </a:lnTo>
                        <a:lnTo>
                          <a:pt x="4282" y="2252"/>
                        </a:lnTo>
                        <a:lnTo>
                          <a:pt x="4286" y="2249"/>
                        </a:lnTo>
                        <a:lnTo>
                          <a:pt x="4291" y="2255"/>
                        </a:lnTo>
                        <a:lnTo>
                          <a:pt x="4296" y="2264"/>
                        </a:lnTo>
                        <a:lnTo>
                          <a:pt x="4300" y="2264"/>
                        </a:lnTo>
                        <a:lnTo>
                          <a:pt x="4305" y="2254"/>
                        </a:lnTo>
                        <a:lnTo>
                          <a:pt x="4309" y="2247"/>
                        </a:lnTo>
                        <a:lnTo>
                          <a:pt x="4314" y="2254"/>
                        </a:lnTo>
                        <a:lnTo>
                          <a:pt x="4319" y="2263"/>
                        </a:lnTo>
                        <a:lnTo>
                          <a:pt x="4323" y="2258"/>
                        </a:lnTo>
                        <a:lnTo>
                          <a:pt x="4328" y="2244"/>
                        </a:lnTo>
                        <a:lnTo>
                          <a:pt x="4332" y="2237"/>
                        </a:lnTo>
                        <a:lnTo>
                          <a:pt x="4337" y="2241"/>
                        </a:lnTo>
                        <a:lnTo>
                          <a:pt x="4342" y="2243"/>
                        </a:lnTo>
                        <a:lnTo>
                          <a:pt x="4346" y="2238"/>
                        </a:lnTo>
                        <a:lnTo>
                          <a:pt x="4351" y="2232"/>
                        </a:lnTo>
                        <a:lnTo>
                          <a:pt x="4355" y="2230"/>
                        </a:lnTo>
                        <a:lnTo>
                          <a:pt x="4360" y="2235"/>
                        </a:lnTo>
                        <a:lnTo>
                          <a:pt x="4364" y="2238"/>
                        </a:lnTo>
                        <a:lnTo>
                          <a:pt x="4369" y="2227"/>
                        </a:lnTo>
                        <a:lnTo>
                          <a:pt x="4374" y="2209"/>
                        </a:lnTo>
                        <a:lnTo>
                          <a:pt x="4378" y="2203"/>
                        </a:lnTo>
                        <a:lnTo>
                          <a:pt x="4383" y="2210"/>
                        </a:lnTo>
                        <a:lnTo>
                          <a:pt x="4387" y="2213"/>
                        </a:lnTo>
                        <a:lnTo>
                          <a:pt x="4392" y="2205"/>
                        </a:lnTo>
                        <a:lnTo>
                          <a:pt x="4397" y="2203"/>
                        </a:lnTo>
                        <a:lnTo>
                          <a:pt x="4401" y="2209"/>
                        </a:lnTo>
                        <a:lnTo>
                          <a:pt x="4406" y="2213"/>
                        </a:lnTo>
                        <a:lnTo>
                          <a:pt x="4410" y="2212"/>
                        </a:lnTo>
                        <a:lnTo>
                          <a:pt x="4415" y="2213"/>
                        </a:lnTo>
                        <a:lnTo>
                          <a:pt x="4420" y="2216"/>
                        </a:lnTo>
                        <a:lnTo>
                          <a:pt x="4424" y="2218"/>
                        </a:lnTo>
                        <a:lnTo>
                          <a:pt x="4429" y="2219"/>
                        </a:lnTo>
                        <a:lnTo>
                          <a:pt x="4433" y="2224"/>
                        </a:lnTo>
                        <a:lnTo>
                          <a:pt x="4438" y="2235"/>
                        </a:lnTo>
                        <a:lnTo>
                          <a:pt x="4442" y="2250"/>
                        </a:lnTo>
                        <a:lnTo>
                          <a:pt x="4447" y="2269"/>
                        </a:lnTo>
                        <a:lnTo>
                          <a:pt x="4452" y="2286"/>
                        </a:lnTo>
                        <a:lnTo>
                          <a:pt x="4456" y="2295"/>
                        </a:lnTo>
                        <a:lnTo>
                          <a:pt x="4461" y="2296"/>
                        </a:lnTo>
                        <a:lnTo>
                          <a:pt x="4465" y="2297"/>
                        </a:lnTo>
                        <a:lnTo>
                          <a:pt x="4470" y="2305"/>
                        </a:lnTo>
                        <a:lnTo>
                          <a:pt x="4475" y="2319"/>
                        </a:lnTo>
                        <a:lnTo>
                          <a:pt x="4479" y="2335"/>
                        </a:lnTo>
                        <a:lnTo>
                          <a:pt x="4484" y="2342"/>
                        </a:lnTo>
                        <a:lnTo>
                          <a:pt x="4488" y="2340"/>
                        </a:lnTo>
                        <a:lnTo>
                          <a:pt x="4493" y="2335"/>
                        </a:lnTo>
                        <a:lnTo>
                          <a:pt x="4497" y="2330"/>
                        </a:lnTo>
                        <a:lnTo>
                          <a:pt x="4502" y="2329"/>
                        </a:lnTo>
                        <a:lnTo>
                          <a:pt x="4507" y="2329"/>
                        </a:lnTo>
                        <a:lnTo>
                          <a:pt x="4511" y="2332"/>
                        </a:lnTo>
                        <a:lnTo>
                          <a:pt x="4516" y="2343"/>
                        </a:lnTo>
                        <a:lnTo>
                          <a:pt x="4520" y="2351"/>
                        </a:lnTo>
                        <a:lnTo>
                          <a:pt x="4525" y="2348"/>
                        </a:lnTo>
                        <a:lnTo>
                          <a:pt x="4530" y="2342"/>
                        </a:lnTo>
                        <a:lnTo>
                          <a:pt x="4534" y="2343"/>
                        </a:lnTo>
                        <a:lnTo>
                          <a:pt x="4539" y="2352"/>
                        </a:lnTo>
                        <a:lnTo>
                          <a:pt x="4543" y="2358"/>
                        </a:lnTo>
                        <a:lnTo>
                          <a:pt x="4548" y="2355"/>
                        </a:lnTo>
                        <a:lnTo>
                          <a:pt x="4553" y="2354"/>
                        </a:lnTo>
                        <a:lnTo>
                          <a:pt x="4557" y="2361"/>
                        </a:lnTo>
                        <a:lnTo>
                          <a:pt x="4562" y="2372"/>
                        </a:lnTo>
                        <a:lnTo>
                          <a:pt x="4566" y="2379"/>
                        </a:lnTo>
                        <a:lnTo>
                          <a:pt x="4571" y="2379"/>
                        </a:lnTo>
                        <a:lnTo>
                          <a:pt x="4575" y="2378"/>
                        </a:lnTo>
                        <a:lnTo>
                          <a:pt x="4580" y="2380"/>
                        </a:lnTo>
                        <a:lnTo>
                          <a:pt x="4585" y="2392"/>
                        </a:lnTo>
                        <a:lnTo>
                          <a:pt x="4589" y="2415"/>
                        </a:lnTo>
                        <a:lnTo>
                          <a:pt x="4594" y="2440"/>
                        </a:lnTo>
                        <a:lnTo>
                          <a:pt x="4598" y="2463"/>
                        </a:lnTo>
                        <a:lnTo>
                          <a:pt x="4603" y="2481"/>
                        </a:lnTo>
                        <a:lnTo>
                          <a:pt x="4608" y="2499"/>
                        </a:lnTo>
                        <a:lnTo>
                          <a:pt x="4612" y="2520"/>
                        </a:lnTo>
                        <a:lnTo>
                          <a:pt x="4617" y="2548"/>
                        </a:lnTo>
                        <a:lnTo>
                          <a:pt x="4621" y="2580"/>
                        </a:lnTo>
                        <a:lnTo>
                          <a:pt x="4626" y="2615"/>
                        </a:lnTo>
                        <a:lnTo>
                          <a:pt x="4630" y="2655"/>
                        </a:lnTo>
                        <a:lnTo>
                          <a:pt x="4635" y="2693"/>
                        </a:lnTo>
                        <a:lnTo>
                          <a:pt x="4640" y="2727"/>
                        </a:lnTo>
                        <a:lnTo>
                          <a:pt x="4644" y="2760"/>
                        </a:lnTo>
                        <a:lnTo>
                          <a:pt x="4649" y="2796"/>
                        </a:lnTo>
                        <a:lnTo>
                          <a:pt x="4653" y="2835"/>
                        </a:lnTo>
                        <a:lnTo>
                          <a:pt x="4658" y="2872"/>
                        </a:lnTo>
                        <a:lnTo>
                          <a:pt x="4663" y="2911"/>
                        </a:lnTo>
                        <a:lnTo>
                          <a:pt x="4667" y="2964"/>
                        </a:lnTo>
                        <a:lnTo>
                          <a:pt x="4672" y="3025"/>
                        </a:lnTo>
                        <a:lnTo>
                          <a:pt x="4676" y="3082"/>
                        </a:lnTo>
                        <a:lnTo>
                          <a:pt x="4681" y="3140"/>
                        </a:lnTo>
                        <a:lnTo>
                          <a:pt x="4686" y="3194"/>
                        </a:lnTo>
                        <a:lnTo>
                          <a:pt x="4690" y="3236"/>
                        </a:lnTo>
                        <a:lnTo>
                          <a:pt x="4695" y="3280"/>
                        </a:lnTo>
                        <a:lnTo>
                          <a:pt x="4699" y="3331"/>
                        </a:lnTo>
                        <a:lnTo>
                          <a:pt x="4704" y="3381"/>
                        </a:lnTo>
                        <a:lnTo>
                          <a:pt x="4708" y="3425"/>
                        </a:lnTo>
                        <a:lnTo>
                          <a:pt x="4713" y="3472"/>
                        </a:lnTo>
                        <a:lnTo>
                          <a:pt x="4718" y="3520"/>
                        </a:lnTo>
                        <a:lnTo>
                          <a:pt x="4722" y="3558"/>
                        </a:lnTo>
                        <a:lnTo>
                          <a:pt x="4727" y="3586"/>
                        </a:lnTo>
                        <a:lnTo>
                          <a:pt x="4731" y="3615"/>
                        </a:lnTo>
                        <a:lnTo>
                          <a:pt x="4736" y="3642"/>
                        </a:lnTo>
                        <a:lnTo>
                          <a:pt x="4741" y="3669"/>
                        </a:lnTo>
                        <a:lnTo>
                          <a:pt x="4745" y="3701"/>
                        </a:lnTo>
                        <a:lnTo>
                          <a:pt x="4750" y="3732"/>
                        </a:lnTo>
                        <a:lnTo>
                          <a:pt x="4754" y="3753"/>
                        </a:lnTo>
                        <a:lnTo>
                          <a:pt x="4759" y="3764"/>
                        </a:lnTo>
                        <a:lnTo>
                          <a:pt x="4764" y="3769"/>
                        </a:lnTo>
                        <a:lnTo>
                          <a:pt x="4768" y="3776"/>
                        </a:lnTo>
                        <a:lnTo>
                          <a:pt x="4773" y="3792"/>
                        </a:lnTo>
                        <a:lnTo>
                          <a:pt x="4777" y="3818"/>
                        </a:lnTo>
                        <a:lnTo>
                          <a:pt x="4782" y="3848"/>
                        </a:lnTo>
                        <a:lnTo>
                          <a:pt x="4786" y="3879"/>
                        </a:lnTo>
                        <a:lnTo>
                          <a:pt x="4791" y="3908"/>
                        </a:lnTo>
                        <a:lnTo>
                          <a:pt x="4796" y="3920"/>
                        </a:lnTo>
                        <a:lnTo>
                          <a:pt x="4800" y="3905"/>
                        </a:lnTo>
                        <a:lnTo>
                          <a:pt x="4805" y="3878"/>
                        </a:lnTo>
                        <a:lnTo>
                          <a:pt x="4809" y="3855"/>
                        </a:lnTo>
                        <a:lnTo>
                          <a:pt x="4814" y="3836"/>
                        </a:lnTo>
                        <a:lnTo>
                          <a:pt x="4819" y="3816"/>
                        </a:lnTo>
                        <a:lnTo>
                          <a:pt x="4823" y="3798"/>
                        </a:lnTo>
                        <a:lnTo>
                          <a:pt x="4828" y="3786"/>
                        </a:lnTo>
                        <a:lnTo>
                          <a:pt x="4832" y="3779"/>
                        </a:lnTo>
                        <a:lnTo>
                          <a:pt x="4837" y="3771"/>
                        </a:lnTo>
                        <a:lnTo>
                          <a:pt x="4841" y="3752"/>
                        </a:lnTo>
                        <a:lnTo>
                          <a:pt x="4846" y="3723"/>
                        </a:lnTo>
                        <a:lnTo>
                          <a:pt x="4851" y="3700"/>
                        </a:lnTo>
                        <a:lnTo>
                          <a:pt x="4855" y="3685"/>
                        </a:lnTo>
                        <a:lnTo>
                          <a:pt x="4860" y="3669"/>
                        </a:lnTo>
                        <a:lnTo>
                          <a:pt x="4864" y="3663"/>
                        </a:lnTo>
                        <a:lnTo>
                          <a:pt x="4869" y="3667"/>
                        </a:lnTo>
                        <a:lnTo>
                          <a:pt x="4874" y="3660"/>
                        </a:lnTo>
                        <a:lnTo>
                          <a:pt x="4878" y="3650"/>
                        </a:lnTo>
                        <a:lnTo>
                          <a:pt x="4883" y="3661"/>
                        </a:lnTo>
                        <a:lnTo>
                          <a:pt x="4887" y="3684"/>
                        </a:lnTo>
                        <a:lnTo>
                          <a:pt x="4892" y="3692"/>
                        </a:lnTo>
                        <a:lnTo>
                          <a:pt x="4897" y="3686"/>
                        </a:lnTo>
                        <a:lnTo>
                          <a:pt x="4901" y="3679"/>
                        </a:lnTo>
                        <a:lnTo>
                          <a:pt x="4906" y="3676"/>
                        </a:lnTo>
                        <a:lnTo>
                          <a:pt x="4910" y="3674"/>
                        </a:lnTo>
                        <a:lnTo>
                          <a:pt x="4915" y="3672"/>
                        </a:lnTo>
                        <a:lnTo>
                          <a:pt x="4919" y="3667"/>
                        </a:lnTo>
                        <a:lnTo>
                          <a:pt x="4924" y="3662"/>
                        </a:lnTo>
                        <a:lnTo>
                          <a:pt x="4929" y="3655"/>
                        </a:lnTo>
                        <a:lnTo>
                          <a:pt x="4933" y="3640"/>
                        </a:lnTo>
                        <a:lnTo>
                          <a:pt x="4938" y="3623"/>
                        </a:lnTo>
                        <a:lnTo>
                          <a:pt x="4942" y="3616"/>
                        </a:lnTo>
                        <a:lnTo>
                          <a:pt x="4947" y="3615"/>
                        </a:lnTo>
                        <a:lnTo>
                          <a:pt x="4952" y="3609"/>
                        </a:lnTo>
                        <a:lnTo>
                          <a:pt x="4956" y="3600"/>
                        </a:lnTo>
                        <a:lnTo>
                          <a:pt x="4961" y="3598"/>
                        </a:lnTo>
                        <a:lnTo>
                          <a:pt x="4965" y="3600"/>
                        </a:lnTo>
                        <a:lnTo>
                          <a:pt x="4970" y="3598"/>
                        </a:lnTo>
                        <a:lnTo>
                          <a:pt x="4975" y="3591"/>
                        </a:lnTo>
                        <a:lnTo>
                          <a:pt x="4979" y="3588"/>
                        </a:lnTo>
                        <a:lnTo>
                          <a:pt x="4984" y="3587"/>
                        </a:lnTo>
                        <a:lnTo>
                          <a:pt x="4988" y="3585"/>
                        </a:lnTo>
                        <a:lnTo>
                          <a:pt x="4993" y="3586"/>
                        </a:lnTo>
                        <a:lnTo>
                          <a:pt x="4997" y="3586"/>
                        </a:lnTo>
                        <a:lnTo>
                          <a:pt x="5002" y="3578"/>
                        </a:lnTo>
                        <a:lnTo>
                          <a:pt x="5007" y="3565"/>
                        </a:lnTo>
                        <a:lnTo>
                          <a:pt x="5011" y="3543"/>
                        </a:lnTo>
                        <a:lnTo>
                          <a:pt x="5016" y="3519"/>
                        </a:lnTo>
                        <a:lnTo>
                          <a:pt x="5020" y="3499"/>
                        </a:lnTo>
                        <a:lnTo>
                          <a:pt x="5025" y="3482"/>
                        </a:lnTo>
                        <a:lnTo>
                          <a:pt x="5030" y="3461"/>
                        </a:lnTo>
                        <a:lnTo>
                          <a:pt x="5034" y="3436"/>
                        </a:lnTo>
                        <a:lnTo>
                          <a:pt x="5039" y="3410"/>
                        </a:lnTo>
                        <a:lnTo>
                          <a:pt x="5043" y="3386"/>
                        </a:lnTo>
                        <a:lnTo>
                          <a:pt x="5048" y="3369"/>
                        </a:lnTo>
                        <a:lnTo>
                          <a:pt x="5052" y="3352"/>
                        </a:lnTo>
                        <a:lnTo>
                          <a:pt x="5057" y="3337"/>
                        </a:lnTo>
                        <a:lnTo>
                          <a:pt x="5062" y="3331"/>
                        </a:lnTo>
                        <a:lnTo>
                          <a:pt x="5066" y="3325"/>
                        </a:lnTo>
                        <a:lnTo>
                          <a:pt x="5071" y="3313"/>
                        </a:lnTo>
                        <a:lnTo>
                          <a:pt x="5075" y="3307"/>
                        </a:lnTo>
                        <a:lnTo>
                          <a:pt x="5080" y="3304"/>
                        </a:lnTo>
                        <a:lnTo>
                          <a:pt x="5085" y="3299"/>
                        </a:lnTo>
                        <a:lnTo>
                          <a:pt x="5089" y="3293"/>
                        </a:lnTo>
                        <a:lnTo>
                          <a:pt x="5094" y="3287"/>
                        </a:lnTo>
                        <a:lnTo>
                          <a:pt x="5098" y="3285"/>
                        </a:lnTo>
                        <a:lnTo>
                          <a:pt x="5103" y="3292"/>
                        </a:lnTo>
                        <a:lnTo>
                          <a:pt x="5108" y="3304"/>
                        </a:lnTo>
                        <a:lnTo>
                          <a:pt x="5112" y="3314"/>
                        </a:lnTo>
                        <a:lnTo>
                          <a:pt x="5117" y="3320"/>
                        </a:lnTo>
                        <a:lnTo>
                          <a:pt x="5121" y="3326"/>
                        </a:lnTo>
                        <a:lnTo>
                          <a:pt x="5126" y="3338"/>
                        </a:lnTo>
                        <a:lnTo>
                          <a:pt x="5130" y="3347"/>
                        </a:lnTo>
                        <a:lnTo>
                          <a:pt x="5135" y="3346"/>
                        </a:lnTo>
                        <a:lnTo>
                          <a:pt x="5140" y="3340"/>
                        </a:lnTo>
                        <a:lnTo>
                          <a:pt x="5144" y="3331"/>
                        </a:lnTo>
                        <a:lnTo>
                          <a:pt x="5149" y="3325"/>
                        </a:lnTo>
                        <a:lnTo>
                          <a:pt x="5153" y="3326"/>
                        </a:lnTo>
                        <a:lnTo>
                          <a:pt x="5158" y="3331"/>
                        </a:lnTo>
                        <a:lnTo>
                          <a:pt x="5163" y="3340"/>
                        </a:lnTo>
                        <a:lnTo>
                          <a:pt x="5167" y="3351"/>
                        </a:lnTo>
                        <a:lnTo>
                          <a:pt x="5172" y="3359"/>
                        </a:lnTo>
                        <a:lnTo>
                          <a:pt x="5176" y="3363"/>
                        </a:lnTo>
                        <a:lnTo>
                          <a:pt x="5181" y="3366"/>
                        </a:lnTo>
                        <a:lnTo>
                          <a:pt x="5186" y="3367"/>
                        </a:lnTo>
                        <a:lnTo>
                          <a:pt x="5190" y="3360"/>
                        </a:lnTo>
                        <a:lnTo>
                          <a:pt x="5195" y="3351"/>
                        </a:lnTo>
                        <a:lnTo>
                          <a:pt x="5199" y="3355"/>
                        </a:lnTo>
                        <a:lnTo>
                          <a:pt x="5204" y="3375"/>
                        </a:lnTo>
                        <a:lnTo>
                          <a:pt x="5208" y="3391"/>
                        </a:lnTo>
                        <a:lnTo>
                          <a:pt x="5213" y="3388"/>
                        </a:lnTo>
                        <a:lnTo>
                          <a:pt x="5218" y="3375"/>
                        </a:lnTo>
                        <a:lnTo>
                          <a:pt x="5222" y="3368"/>
                        </a:lnTo>
                        <a:lnTo>
                          <a:pt x="5227" y="3373"/>
                        </a:lnTo>
                        <a:lnTo>
                          <a:pt x="5231" y="3383"/>
                        </a:lnTo>
                        <a:lnTo>
                          <a:pt x="5236" y="3392"/>
                        </a:lnTo>
                        <a:lnTo>
                          <a:pt x="5241" y="3400"/>
                        </a:lnTo>
                        <a:lnTo>
                          <a:pt x="5245" y="3401"/>
                        </a:lnTo>
                        <a:lnTo>
                          <a:pt x="5250" y="3392"/>
                        </a:lnTo>
                        <a:lnTo>
                          <a:pt x="5254" y="3381"/>
                        </a:lnTo>
                        <a:lnTo>
                          <a:pt x="5259" y="3372"/>
                        </a:lnTo>
                        <a:lnTo>
                          <a:pt x="5263" y="3366"/>
                        </a:lnTo>
                        <a:lnTo>
                          <a:pt x="5268" y="3367"/>
                        </a:lnTo>
                        <a:lnTo>
                          <a:pt x="5273" y="3365"/>
                        </a:lnTo>
                        <a:lnTo>
                          <a:pt x="5277" y="3354"/>
                        </a:lnTo>
                        <a:lnTo>
                          <a:pt x="5282" y="3343"/>
                        </a:lnTo>
                        <a:lnTo>
                          <a:pt x="5286" y="3333"/>
                        </a:lnTo>
                        <a:lnTo>
                          <a:pt x="5291" y="3320"/>
                        </a:lnTo>
                        <a:lnTo>
                          <a:pt x="5296" y="3312"/>
                        </a:lnTo>
                        <a:lnTo>
                          <a:pt x="5300" y="3323"/>
                        </a:lnTo>
                        <a:lnTo>
                          <a:pt x="5305" y="3344"/>
                        </a:lnTo>
                        <a:lnTo>
                          <a:pt x="5309" y="3356"/>
                        </a:lnTo>
                        <a:lnTo>
                          <a:pt x="5314" y="3358"/>
                        </a:lnTo>
                        <a:lnTo>
                          <a:pt x="5319" y="3361"/>
                        </a:lnTo>
                        <a:lnTo>
                          <a:pt x="5323" y="3370"/>
                        </a:lnTo>
                        <a:lnTo>
                          <a:pt x="5328" y="3378"/>
                        </a:lnTo>
                        <a:lnTo>
                          <a:pt x="5332" y="3380"/>
                        </a:lnTo>
                        <a:lnTo>
                          <a:pt x="5337" y="3392"/>
                        </a:lnTo>
                        <a:lnTo>
                          <a:pt x="5341" y="3415"/>
                        </a:lnTo>
                        <a:lnTo>
                          <a:pt x="5346" y="3440"/>
                        </a:lnTo>
                        <a:lnTo>
                          <a:pt x="5351" y="3461"/>
                        </a:lnTo>
                        <a:lnTo>
                          <a:pt x="5355" y="3472"/>
                        </a:lnTo>
                        <a:lnTo>
                          <a:pt x="5360" y="3476"/>
                        </a:lnTo>
                        <a:lnTo>
                          <a:pt x="5364" y="3484"/>
                        </a:lnTo>
                        <a:lnTo>
                          <a:pt x="5369" y="3504"/>
                        </a:lnTo>
                        <a:lnTo>
                          <a:pt x="5374" y="3530"/>
                        </a:lnTo>
                        <a:lnTo>
                          <a:pt x="5378" y="3548"/>
                        </a:lnTo>
                        <a:lnTo>
                          <a:pt x="5383" y="3567"/>
                        </a:lnTo>
                        <a:lnTo>
                          <a:pt x="5387" y="3599"/>
                        </a:lnTo>
                        <a:lnTo>
                          <a:pt x="5392" y="3635"/>
                        </a:lnTo>
                        <a:lnTo>
                          <a:pt x="5397" y="3660"/>
                        </a:lnTo>
                        <a:lnTo>
                          <a:pt x="5401" y="3679"/>
                        </a:lnTo>
                        <a:lnTo>
                          <a:pt x="5406" y="3696"/>
                        </a:lnTo>
                        <a:lnTo>
                          <a:pt x="5410" y="3713"/>
                        </a:lnTo>
                        <a:lnTo>
                          <a:pt x="5415" y="3733"/>
                        </a:lnTo>
                        <a:lnTo>
                          <a:pt x="5419" y="3749"/>
                        </a:lnTo>
                        <a:lnTo>
                          <a:pt x="5424" y="3754"/>
                        </a:lnTo>
                        <a:lnTo>
                          <a:pt x="5429" y="3758"/>
                        </a:lnTo>
                        <a:lnTo>
                          <a:pt x="5433" y="3770"/>
                        </a:lnTo>
                        <a:lnTo>
                          <a:pt x="5438" y="3781"/>
                        </a:lnTo>
                        <a:lnTo>
                          <a:pt x="5442" y="3785"/>
                        </a:lnTo>
                        <a:lnTo>
                          <a:pt x="5447" y="3788"/>
                        </a:lnTo>
                        <a:lnTo>
                          <a:pt x="5452" y="3794"/>
                        </a:lnTo>
                        <a:lnTo>
                          <a:pt x="5456" y="3792"/>
                        </a:lnTo>
                        <a:lnTo>
                          <a:pt x="5461" y="3775"/>
                        </a:lnTo>
                        <a:lnTo>
                          <a:pt x="5465" y="3755"/>
                        </a:lnTo>
                        <a:lnTo>
                          <a:pt x="5470" y="3740"/>
                        </a:lnTo>
                        <a:lnTo>
                          <a:pt x="5474" y="3731"/>
                        </a:lnTo>
                        <a:lnTo>
                          <a:pt x="5479" y="3724"/>
                        </a:lnTo>
                        <a:lnTo>
                          <a:pt x="5484" y="3716"/>
                        </a:lnTo>
                        <a:lnTo>
                          <a:pt x="5488" y="3712"/>
                        </a:lnTo>
                        <a:lnTo>
                          <a:pt x="5493" y="3706"/>
                        </a:lnTo>
                        <a:lnTo>
                          <a:pt x="5497" y="3684"/>
                        </a:lnTo>
                        <a:lnTo>
                          <a:pt x="5502" y="3646"/>
                        </a:lnTo>
                        <a:lnTo>
                          <a:pt x="5507" y="3608"/>
                        </a:lnTo>
                        <a:lnTo>
                          <a:pt x="5511" y="3601"/>
                        </a:lnTo>
                        <a:lnTo>
                          <a:pt x="5516" y="3667"/>
                        </a:lnTo>
                        <a:lnTo>
                          <a:pt x="5520" y="3840"/>
                        </a:lnTo>
                        <a:lnTo>
                          <a:pt x="5525" y="4084"/>
                        </a:lnTo>
                        <a:lnTo>
                          <a:pt x="5530" y="4239"/>
                        </a:lnTo>
                        <a:lnTo>
                          <a:pt x="5534" y="4140"/>
                        </a:lnTo>
                        <a:lnTo>
                          <a:pt x="5539" y="3847"/>
                        </a:lnTo>
                        <a:lnTo>
                          <a:pt x="5543" y="3601"/>
                        </a:lnTo>
                        <a:lnTo>
                          <a:pt x="5548" y="3509"/>
                        </a:lnTo>
                        <a:lnTo>
                          <a:pt x="5552" y="3499"/>
                        </a:lnTo>
                        <a:lnTo>
                          <a:pt x="5557" y="3514"/>
                        </a:lnTo>
                        <a:lnTo>
                          <a:pt x="5562" y="3544"/>
                        </a:lnTo>
                        <a:lnTo>
                          <a:pt x="5566" y="3587"/>
                        </a:lnTo>
                        <a:lnTo>
                          <a:pt x="5571" y="3641"/>
                        </a:lnTo>
                        <a:lnTo>
                          <a:pt x="5575" y="3698"/>
                        </a:lnTo>
                        <a:lnTo>
                          <a:pt x="5580" y="3750"/>
                        </a:lnTo>
                        <a:lnTo>
                          <a:pt x="5585" y="3790"/>
                        </a:lnTo>
                        <a:lnTo>
                          <a:pt x="5589" y="3819"/>
                        </a:lnTo>
                        <a:lnTo>
                          <a:pt x="5594" y="3840"/>
                        </a:lnTo>
                        <a:lnTo>
                          <a:pt x="5598" y="3850"/>
                        </a:lnTo>
                        <a:lnTo>
                          <a:pt x="5603" y="3851"/>
                        </a:lnTo>
                        <a:lnTo>
                          <a:pt x="5608" y="3851"/>
                        </a:lnTo>
                        <a:lnTo>
                          <a:pt x="5612" y="3852"/>
                        </a:lnTo>
                        <a:lnTo>
                          <a:pt x="5617" y="3853"/>
                        </a:lnTo>
                        <a:lnTo>
                          <a:pt x="5621" y="3851"/>
                        </a:lnTo>
                        <a:lnTo>
                          <a:pt x="5626" y="3839"/>
                        </a:lnTo>
                        <a:lnTo>
                          <a:pt x="5630" y="3802"/>
                        </a:lnTo>
                        <a:lnTo>
                          <a:pt x="5635" y="3749"/>
                        </a:lnTo>
                        <a:lnTo>
                          <a:pt x="5640" y="3699"/>
                        </a:lnTo>
                        <a:lnTo>
                          <a:pt x="5644" y="3657"/>
                        </a:lnTo>
                        <a:lnTo>
                          <a:pt x="5649" y="3620"/>
                        </a:lnTo>
                        <a:lnTo>
                          <a:pt x="5653" y="3584"/>
                        </a:lnTo>
                        <a:lnTo>
                          <a:pt x="5658" y="3544"/>
                        </a:lnTo>
                        <a:lnTo>
                          <a:pt x="5663" y="3507"/>
                        </a:lnTo>
                        <a:lnTo>
                          <a:pt x="5667" y="3475"/>
                        </a:lnTo>
                        <a:lnTo>
                          <a:pt x="5672" y="3445"/>
                        </a:lnTo>
                        <a:lnTo>
                          <a:pt x="5676" y="3408"/>
                        </a:lnTo>
                        <a:lnTo>
                          <a:pt x="5681" y="3368"/>
                        </a:lnTo>
                        <a:lnTo>
                          <a:pt x="5685" y="3331"/>
                        </a:lnTo>
                        <a:lnTo>
                          <a:pt x="5690" y="3307"/>
                        </a:lnTo>
                        <a:lnTo>
                          <a:pt x="5695" y="3298"/>
                        </a:lnTo>
                        <a:lnTo>
                          <a:pt x="5699" y="3295"/>
                        </a:lnTo>
                        <a:lnTo>
                          <a:pt x="5704" y="3291"/>
                        </a:lnTo>
                        <a:lnTo>
                          <a:pt x="5708" y="3287"/>
                        </a:lnTo>
                        <a:lnTo>
                          <a:pt x="5713" y="3283"/>
                        </a:lnTo>
                        <a:lnTo>
                          <a:pt x="5718" y="3274"/>
                        </a:lnTo>
                        <a:lnTo>
                          <a:pt x="5722" y="3272"/>
                        </a:lnTo>
                        <a:lnTo>
                          <a:pt x="5727" y="3283"/>
                        </a:lnTo>
                        <a:lnTo>
                          <a:pt x="5731" y="3297"/>
                        </a:lnTo>
                        <a:lnTo>
                          <a:pt x="5736" y="3313"/>
                        </a:lnTo>
                        <a:lnTo>
                          <a:pt x="5741" y="3325"/>
                        </a:lnTo>
                        <a:lnTo>
                          <a:pt x="5745" y="3331"/>
                        </a:lnTo>
                        <a:lnTo>
                          <a:pt x="5750" y="3337"/>
                        </a:lnTo>
                        <a:lnTo>
                          <a:pt x="5754" y="3347"/>
                        </a:lnTo>
                        <a:lnTo>
                          <a:pt x="5759" y="3353"/>
                        </a:lnTo>
                        <a:lnTo>
                          <a:pt x="5763" y="3360"/>
                        </a:lnTo>
                        <a:lnTo>
                          <a:pt x="5768" y="3374"/>
                        </a:lnTo>
                        <a:lnTo>
                          <a:pt x="5773" y="3394"/>
                        </a:lnTo>
                        <a:lnTo>
                          <a:pt x="5777" y="3418"/>
                        </a:lnTo>
                        <a:lnTo>
                          <a:pt x="5782" y="3440"/>
                        </a:lnTo>
                        <a:lnTo>
                          <a:pt x="5786" y="3458"/>
                        </a:lnTo>
                        <a:lnTo>
                          <a:pt x="5791" y="3471"/>
                        </a:lnTo>
                        <a:lnTo>
                          <a:pt x="5796" y="3484"/>
                        </a:lnTo>
                        <a:lnTo>
                          <a:pt x="5800" y="3503"/>
                        </a:lnTo>
                        <a:lnTo>
                          <a:pt x="5805" y="3524"/>
                        </a:lnTo>
                        <a:lnTo>
                          <a:pt x="5809" y="3541"/>
                        </a:lnTo>
                        <a:lnTo>
                          <a:pt x="5814" y="3556"/>
                        </a:lnTo>
                        <a:lnTo>
                          <a:pt x="5818" y="3571"/>
                        </a:lnTo>
                        <a:lnTo>
                          <a:pt x="5823" y="3581"/>
                        </a:lnTo>
                        <a:lnTo>
                          <a:pt x="5828" y="3596"/>
                        </a:lnTo>
                        <a:lnTo>
                          <a:pt x="5832" y="3621"/>
                        </a:lnTo>
                        <a:lnTo>
                          <a:pt x="5837" y="3637"/>
                        </a:lnTo>
                        <a:lnTo>
                          <a:pt x="5841" y="3637"/>
                        </a:lnTo>
                        <a:lnTo>
                          <a:pt x="5846" y="3637"/>
                        </a:lnTo>
                        <a:lnTo>
                          <a:pt x="5851" y="3641"/>
                        </a:lnTo>
                        <a:lnTo>
                          <a:pt x="5855" y="3650"/>
                        </a:lnTo>
                        <a:lnTo>
                          <a:pt x="5860" y="3662"/>
                        </a:lnTo>
                        <a:lnTo>
                          <a:pt x="5864" y="3674"/>
                        </a:lnTo>
                        <a:lnTo>
                          <a:pt x="5869" y="3685"/>
                        </a:lnTo>
                        <a:lnTo>
                          <a:pt x="5874" y="3692"/>
                        </a:lnTo>
                        <a:lnTo>
                          <a:pt x="5878" y="3691"/>
                        </a:lnTo>
                        <a:lnTo>
                          <a:pt x="5883" y="3686"/>
                        </a:lnTo>
                        <a:lnTo>
                          <a:pt x="5887" y="3685"/>
                        </a:lnTo>
                        <a:lnTo>
                          <a:pt x="5892" y="3684"/>
                        </a:lnTo>
                        <a:lnTo>
                          <a:pt x="5896" y="3681"/>
                        </a:lnTo>
                        <a:lnTo>
                          <a:pt x="5901" y="3680"/>
                        </a:lnTo>
                        <a:lnTo>
                          <a:pt x="5906" y="3681"/>
                        </a:lnTo>
                        <a:lnTo>
                          <a:pt x="5910" y="3685"/>
                        </a:lnTo>
                        <a:lnTo>
                          <a:pt x="5915" y="3687"/>
                        </a:lnTo>
                        <a:lnTo>
                          <a:pt x="5919" y="3694"/>
                        </a:lnTo>
                        <a:lnTo>
                          <a:pt x="5924" y="3707"/>
                        </a:lnTo>
                        <a:lnTo>
                          <a:pt x="5929" y="3711"/>
                        </a:lnTo>
                        <a:lnTo>
                          <a:pt x="5933" y="3700"/>
                        </a:lnTo>
                        <a:lnTo>
                          <a:pt x="5938" y="3691"/>
                        </a:lnTo>
                        <a:lnTo>
                          <a:pt x="5942" y="3685"/>
                        </a:lnTo>
                        <a:lnTo>
                          <a:pt x="5947" y="3673"/>
                        </a:lnTo>
                        <a:lnTo>
                          <a:pt x="5952" y="3658"/>
                        </a:lnTo>
                        <a:lnTo>
                          <a:pt x="5956" y="3646"/>
                        </a:lnTo>
                        <a:lnTo>
                          <a:pt x="5961" y="3634"/>
                        </a:lnTo>
                        <a:lnTo>
                          <a:pt x="5965" y="3620"/>
                        </a:lnTo>
                        <a:lnTo>
                          <a:pt x="5970" y="3599"/>
                        </a:lnTo>
                        <a:lnTo>
                          <a:pt x="5974" y="3572"/>
                        </a:lnTo>
                        <a:lnTo>
                          <a:pt x="5979" y="3548"/>
                        </a:lnTo>
                        <a:lnTo>
                          <a:pt x="5984" y="3530"/>
                        </a:lnTo>
                        <a:lnTo>
                          <a:pt x="5988" y="3515"/>
                        </a:lnTo>
                        <a:lnTo>
                          <a:pt x="5993" y="3503"/>
                        </a:lnTo>
                        <a:lnTo>
                          <a:pt x="5997" y="3484"/>
                        </a:lnTo>
                        <a:lnTo>
                          <a:pt x="6002" y="3459"/>
                        </a:lnTo>
                        <a:lnTo>
                          <a:pt x="6007" y="3442"/>
                        </a:lnTo>
                        <a:lnTo>
                          <a:pt x="6011" y="3434"/>
                        </a:lnTo>
                        <a:lnTo>
                          <a:pt x="6016" y="3434"/>
                        </a:lnTo>
                        <a:lnTo>
                          <a:pt x="6020" y="3436"/>
                        </a:lnTo>
                        <a:lnTo>
                          <a:pt x="6025" y="3435"/>
                        </a:lnTo>
                        <a:lnTo>
                          <a:pt x="6029" y="3432"/>
                        </a:lnTo>
                        <a:lnTo>
                          <a:pt x="6034" y="3431"/>
                        </a:lnTo>
                        <a:lnTo>
                          <a:pt x="6039" y="3436"/>
                        </a:lnTo>
                        <a:lnTo>
                          <a:pt x="6043" y="3453"/>
                        </a:lnTo>
                        <a:lnTo>
                          <a:pt x="6048" y="3477"/>
                        </a:lnTo>
                        <a:lnTo>
                          <a:pt x="6052" y="3497"/>
                        </a:lnTo>
                        <a:lnTo>
                          <a:pt x="6057" y="3510"/>
                        </a:lnTo>
                        <a:lnTo>
                          <a:pt x="6062" y="3519"/>
                        </a:lnTo>
                        <a:lnTo>
                          <a:pt x="6066" y="3525"/>
                        </a:lnTo>
                        <a:lnTo>
                          <a:pt x="6071" y="3531"/>
                        </a:lnTo>
                        <a:lnTo>
                          <a:pt x="6075" y="3544"/>
                        </a:lnTo>
                        <a:lnTo>
                          <a:pt x="6080" y="3556"/>
                        </a:lnTo>
                        <a:lnTo>
                          <a:pt x="6085" y="3562"/>
                        </a:lnTo>
                        <a:lnTo>
                          <a:pt x="6089" y="3568"/>
                        </a:lnTo>
                        <a:lnTo>
                          <a:pt x="6094" y="3573"/>
                        </a:lnTo>
                        <a:lnTo>
                          <a:pt x="6098" y="3576"/>
                        </a:lnTo>
                        <a:lnTo>
                          <a:pt x="6103" y="3572"/>
                        </a:lnTo>
                        <a:lnTo>
                          <a:pt x="6107" y="3565"/>
                        </a:lnTo>
                        <a:lnTo>
                          <a:pt x="6112" y="3569"/>
                        </a:lnTo>
                        <a:lnTo>
                          <a:pt x="6117" y="3580"/>
                        </a:lnTo>
                        <a:lnTo>
                          <a:pt x="6121" y="3583"/>
                        </a:lnTo>
                        <a:lnTo>
                          <a:pt x="6126" y="3584"/>
                        </a:lnTo>
                        <a:lnTo>
                          <a:pt x="6130" y="3590"/>
                        </a:lnTo>
                        <a:lnTo>
                          <a:pt x="6135" y="3598"/>
                        </a:lnTo>
                        <a:lnTo>
                          <a:pt x="6140" y="3596"/>
                        </a:lnTo>
                        <a:lnTo>
                          <a:pt x="6144" y="3588"/>
                        </a:lnTo>
                        <a:lnTo>
                          <a:pt x="6149" y="3581"/>
                        </a:lnTo>
                        <a:lnTo>
                          <a:pt x="6153" y="3577"/>
                        </a:lnTo>
                        <a:lnTo>
                          <a:pt x="6158" y="3578"/>
                        </a:lnTo>
                        <a:lnTo>
                          <a:pt x="6163" y="3578"/>
                        </a:lnTo>
                        <a:lnTo>
                          <a:pt x="6167" y="3576"/>
                        </a:lnTo>
                        <a:lnTo>
                          <a:pt x="6172" y="3578"/>
                        </a:lnTo>
                        <a:lnTo>
                          <a:pt x="6176" y="3580"/>
                        </a:lnTo>
                        <a:lnTo>
                          <a:pt x="6181" y="3582"/>
                        </a:lnTo>
                        <a:lnTo>
                          <a:pt x="6185" y="3590"/>
                        </a:lnTo>
                        <a:lnTo>
                          <a:pt x="6190" y="3595"/>
                        </a:lnTo>
                        <a:lnTo>
                          <a:pt x="6195" y="3591"/>
                        </a:lnTo>
                        <a:lnTo>
                          <a:pt x="6199" y="3583"/>
                        </a:lnTo>
                        <a:lnTo>
                          <a:pt x="6204" y="3583"/>
                        </a:lnTo>
                        <a:lnTo>
                          <a:pt x="6208" y="3601"/>
                        </a:lnTo>
                        <a:lnTo>
                          <a:pt x="6213" y="3617"/>
                        </a:lnTo>
                        <a:lnTo>
                          <a:pt x="6218" y="3614"/>
                        </a:lnTo>
                        <a:lnTo>
                          <a:pt x="6222" y="3601"/>
                        </a:lnTo>
                        <a:lnTo>
                          <a:pt x="6227" y="3592"/>
                        </a:lnTo>
                        <a:lnTo>
                          <a:pt x="6231" y="3589"/>
                        </a:lnTo>
                        <a:lnTo>
                          <a:pt x="6236" y="3598"/>
                        </a:lnTo>
                        <a:lnTo>
                          <a:pt x="6240" y="3616"/>
                        </a:lnTo>
                        <a:lnTo>
                          <a:pt x="6245" y="3631"/>
                        </a:lnTo>
                        <a:lnTo>
                          <a:pt x="6250" y="3638"/>
                        </a:lnTo>
                        <a:lnTo>
                          <a:pt x="6254" y="3646"/>
                        </a:lnTo>
                        <a:lnTo>
                          <a:pt x="6259" y="3661"/>
                        </a:lnTo>
                        <a:lnTo>
                          <a:pt x="6263" y="3672"/>
                        </a:lnTo>
                        <a:lnTo>
                          <a:pt x="6268" y="3675"/>
                        </a:lnTo>
                        <a:lnTo>
                          <a:pt x="6273" y="3675"/>
                        </a:lnTo>
                        <a:lnTo>
                          <a:pt x="6277" y="3678"/>
                        </a:lnTo>
                        <a:lnTo>
                          <a:pt x="6282" y="3679"/>
                        </a:lnTo>
                        <a:lnTo>
                          <a:pt x="6286" y="3679"/>
                        </a:lnTo>
                        <a:lnTo>
                          <a:pt x="6291" y="3684"/>
                        </a:lnTo>
                        <a:lnTo>
                          <a:pt x="6296" y="3700"/>
                        </a:lnTo>
                        <a:lnTo>
                          <a:pt x="6300" y="3714"/>
                        </a:lnTo>
                        <a:lnTo>
                          <a:pt x="6305" y="3719"/>
                        </a:lnTo>
                        <a:lnTo>
                          <a:pt x="6309" y="3728"/>
                        </a:lnTo>
                        <a:lnTo>
                          <a:pt x="6314" y="3745"/>
                        </a:lnTo>
                        <a:lnTo>
                          <a:pt x="6318" y="3755"/>
                        </a:lnTo>
                        <a:lnTo>
                          <a:pt x="6323" y="3753"/>
                        </a:lnTo>
                        <a:lnTo>
                          <a:pt x="6328" y="3752"/>
                        </a:lnTo>
                        <a:lnTo>
                          <a:pt x="6332" y="3761"/>
                        </a:lnTo>
                        <a:lnTo>
                          <a:pt x="6337" y="3772"/>
                        </a:lnTo>
                        <a:lnTo>
                          <a:pt x="6341" y="3782"/>
                        </a:lnTo>
                        <a:lnTo>
                          <a:pt x="6346" y="3799"/>
                        </a:lnTo>
                        <a:lnTo>
                          <a:pt x="6351" y="3815"/>
                        </a:lnTo>
                        <a:lnTo>
                          <a:pt x="6355" y="3820"/>
                        </a:lnTo>
                        <a:lnTo>
                          <a:pt x="6360" y="3823"/>
                        </a:lnTo>
                        <a:lnTo>
                          <a:pt x="6364" y="3827"/>
                        </a:lnTo>
                        <a:lnTo>
                          <a:pt x="6369" y="3831"/>
                        </a:lnTo>
                        <a:lnTo>
                          <a:pt x="6374" y="3837"/>
                        </a:lnTo>
                        <a:lnTo>
                          <a:pt x="6378" y="3843"/>
                        </a:lnTo>
                        <a:lnTo>
                          <a:pt x="6383" y="3844"/>
                        </a:lnTo>
                        <a:lnTo>
                          <a:pt x="6387" y="3848"/>
                        </a:lnTo>
                        <a:lnTo>
                          <a:pt x="6392" y="3861"/>
                        </a:lnTo>
                        <a:lnTo>
                          <a:pt x="6396" y="3875"/>
                        </a:lnTo>
                        <a:lnTo>
                          <a:pt x="6401" y="3883"/>
                        </a:lnTo>
                        <a:lnTo>
                          <a:pt x="6406" y="3877"/>
                        </a:lnTo>
                        <a:lnTo>
                          <a:pt x="6410" y="3870"/>
                        </a:lnTo>
                        <a:lnTo>
                          <a:pt x="6415" y="3872"/>
                        </a:lnTo>
                        <a:lnTo>
                          <a:pt x="6419" y="3879"/>
                        </a:lnTo>
                        <a:lnTo>
                          <a:pt x="6424" y="3895"/>
                        </a:lnTo>
                        <a:lnTo>
                          <a:pt x="6429" y="3920"/>
                        </a:lnTo>
                        <a:lnTo>
                          <a:pt x="6433" y="3934"/>
                        </a:lnTo>
                        <a:lnTo>
                          <a:pt x="6438" y="3933"/>
                        </a:lnTo>
                        <a:lnTo>
                          <a:pt x="6442" y="3931"/>
                        </a:lnTo>
                        <a:lnTo>
                          <a:pt x="6447" y="3927"/>
                        </a:lnTo>
                        <a:lnTo>
                          <a:pt x="6451" y="3922"/>
                        </a:lnTo>
                        <a:lnTo>
                          <a:pt x="6456" y="3924"/>
                        </a:lnTo>
                        <a:lnTo>
                          <a:pt x="6461" y="3936"/>
                        </a:lnTo>
                        <a:lnTo>
                          <a:pt x="6465" y="3951"/>
                        </a:lnTo>
                        <a:lnTo>
                          <a:pt x="6470" y="3965"/>
                        </a:lnTo>
                        <a:lnTo>
                          <a:pt x="6474" y="3977"/>
                        </a:lnTo>
                        <a:lnTo>
                          <a:pt x="6479" y="3986"/>
                        </a:lnTo>
                        <a:lnTo>
                          <a:pt x="6484" y="3993"/>
                        </a:lnTo>
                        <a:lnTo>
                          <a:pt x="6488" y="4000"/>
                        </a:lnTo>
                        <a:lnTo>
                          <a:pt x="6493" y="4006"/>
                        </a:lnTo>
                        <a:lnTo>
                          <a:pt x="6497" y="4005"/>
                        </a:lnTo>
                        <a:lnTo>
                          <a:pt x="6502" y="4001"/>
                        </a:lnTo>
                        <a:lnTo>
                          <a:pt x="6507" y="4001"/>
                        </a:lnTo>
                        <a:lnTo>
                          <a:pt x="6511" y="4006"/>
                        </a:lnTo>
                        <a:lnTo>
                          <a:pt x="6516" y="4009"/>
                        </a:lnTo>
                        <a:lnTo>
                          <a:pt x="6520" y="4008"/>
                        </a:lnTo>
                        <a:lnTo>
                          <a:pt x="6525" y="4005"/>
                        </a:lnTo>
                        <a:lnTo>
                          <a:pt x="6529" y="4005"/>
                        </a:lnTo>
                        <a:lnTo>
                          <a:pt x="6534" y="4001"/>
                        </a:lnTo>
                        <a:lnTo>
                          <a:pt x="6539" y="3982"/>
                        </a:lnTo>
                        <a:lnTo>
                          <a:pt x="6543" y="3955"/>
                        </a:lnTo>
                        <a:lnTo>
                          <a:pt x="6548" y="3930"/>
                        </a:lnTo>
                        <a:lnTo>
                          <a:pt x="6552" y="3904"/>
                        </a:lnTo>
                        <a:lnTo>
                          <a:pt x="6557" y="3874"/>
                        </a:lnTo>
                        <a:lnTo>
                          <a:pt x="6562" y="3845"/>
                        </a:lnTo>
                        <a:lnTo>
                          <a:pt x="6566" y="3814"/>
                        </a:lnTo>
                        <a:lnTo>
                          <a:pt x="6571" y="3775"/>
                        </a:lnTo>
                        <a:lnTo>
                          <a:pt x="6575" y="3728"/>
                        </a:lnTo>
                        <a:lnTo>
                          <a:pt x="6580" y="3681"/>
                        </a:lnTo>
                        <a:lnTo>
                          <a:pt x="6585" y="3635"/>
                        </a:lnTo>
                        <a:lnTo>
                          <a:pt x="6589" y="3583"/>
                        </a:lnTo>
                        <a:lnTo>
                          <a:pt x="6594" y="3524"/>
                        </a:lnTo>
                        <a:lnTo>
                          <a:pt x="6598" y="3463"/>
                        </a:lnTo>
                        <a:lnTo>
                          <a:pt x="6603" y="3409"/>
                        </a:lnTo>
                        <a:lnTo>
                          <a:pt x="6607" y="3354"/>
                        </a:lnTo>
                        <a:lnTo>
                          <a:pt x="6612" y="3285"/>
                        </a:lnTo>
                        <a:lnTo>
                          <a:pt x="6617" y="3211"/>
                        </a:lnTo>
                        <a:lnTo>
                          <a:pt x="6621" y="3151"/>
                        </a:lnTo>
                        <a:lnTo>
                          <a:pt x="6626" y="3096"/>
                        </a:lnTo>
                        <a:lnTo>
                          <a:pt x="6630" y="3022"/>
                        </a:lnTo>
                        <a:lnTo>
                          <a:pt x="6635" y="2934"/>
                        </a:lnTo>
                        <a:lnTo>
                          <a:pt x="6640" y="2859"/>
                        </a:lnTo>
                        <a:lnTo>
                          <a:pt x="6644" y="2798"/>
                        </a:lnTo>
                        <a:lnTo>
                          <a:pt x="6649" y="2733"/>
                        </a:lnTo>
                        <a:lnTo>
                          <a:pt x="6653" y="2662"/>
                        </a:lnTo>
                        <a:lnTo>
                          <a:pt x="6658" y="2590"/>
                        </a:lnTo>
                        <a:lnTo>
                          <a:pt x="6662" y="2524"/>
                        </a:lnTo>
                        <a:lnTo>
                          <a:pt x="6667" y="2467"/>
                        </a:lnTo>
                        <a:lnTo>
                          <a:pt x="6672" y="2420"/>
                        </a:lnTo>
                        <a:lnTo>
                          <a:pt x="6676" y="2375"/>
                        </a:lnTo>
                        <a:lnTo>
                          <a:pt x="6681" y="2321"/>
                        </a:lnTo>
                        <a:lnTo>
                          <a:pt x="6685" y="2268"/>
                        </a:lnTo>
                        <a:lnTo>
                          <a:pt x="6690" y="2228"/>
                        </a:lnTo>
                        <a:lnTo>
                          <a:pt x="6695" y="2194"/>
                        </a:lnTo>
                        <a:lnTo>
                          <a:pt x="6699" y="2155"/>
                        </a:lnTo>
                        <a:lnTo>
                          <a:pt x="6704" y="2115"/>
                        </a:lnTo>
                        <a:lnTo>
                          <a:pt x="6708" y="2086"/>
                        </a:lnTo>
                        <a:lnTo>
                          <a:pt x="6713" y="2063"/>
                        </a:lnTo>
                        <a:lnTo>
                          <a:pt x="6718" y="2030"/>
                        </a:lnTo>
                        <a:lnTo>
                          <a:pt x="6722" y="1988"/>
                        </a:lnTo>
                        <a:lnTo>
                          <a:pt x="6727" y="1951"/>
                        </a:lnTo>
                        <a:lnTo>
                          <a:pt x="6731" y="1922"/>
                        </a:lnTo>
                        <a:lnTo>
                          <a:pt x="6736" y="1892"/>
                        </a:lnTo>
                        <a:lnTo>
                          <a:pt x="6740" y="1859"/>
                        </a:lnTo>
                        <a:lnTo>
                          <a:pt x="6745" y="1832"/>
                        </a:lnTo>
                        <a:lnTo>
                          <a:pt x="6750" y="1807"/>
                        </a:lnTo>
                        <a:lnTo>
                          <a:pt x="6754" y="1778"/>
                        </a:lnTo>
                        <a:lnTo>
                          <a:pt x="6759" y="1746"/>
                        </a:lnTo>
                        <a:lnTo>
                          <a:pt x="6763" y="1715"/>
                        </a:lnTo>
                        <a:lnTo>
                          <a:pt x="6768" y="1685"/>
                        </a:lnTo>
                        <a:lnTo>
                          <a:pt x="6773" y="1659"/>
                        </a:lnTo>
                        <a:lnTo>
                          <a:pt x="6777" y="1640"/>
                        </a:lnTo>
                        <a:lnTo>
                          <a:pt x="6782" y="1620"/>
                        </a:lnTo>
                        <a:lnTo>
                          <a:pt x="6786" y="1591"/>
                        </a:lnTo>
                        <a:lnTo>
                          <a:pt x="6791" y="1566"/>
                        </a:lnTo>
                        <a:lnTo>
                          <a:pt x="6795" y="1556"/>
                        </a:lnTo>
                        <a:lnTo>
                          <a:pt x="6800" y="1554"/>
                        </a:lnTo>
                        <a:lnTo>
                          <a:pt x="6805" y="1551"/>
                        </a:lnTo>
                        <a:lnTo>
                          <a:pt x="6809" y="1539"/>
                        </a:lnTo>
                        <a:lnTo>
                          <a:pt x="6814" y="1512"/>
                        </a:lnTo>
                        <a:lnTo>
                          <a:pt x="6818" y="1480"/>
                        </a:lnTo>
                        <a:lnTo>
                          <a:pt x="6823" y="1461"/>
                        </a:lnTo>
                        <a:lnTo>
                          <a:pt x="6828" y="1456"/>
                        </a:lnTo>
                        <a:lnTo>
                          <a:pt x="6832" y="1460"/>
                        </a:lnTo>
                        <a:lnTo>
                          <a:pt x="6837" y="1465"/>
                        </a:lnTo>
                        <a:lnTo>
                          <a:pt x="6841" y="1464"/>
                        </a:lnTo>
                        <a:lnTo>
                          <a:pt x="6846" y="1462"/>
                        </a:lnTo>
                        <a:lnTo>
                          <a:pt x="6851" y="1464"/>
                        </a:lnTo>
                        <a:lnTo>
                          <a:pt x="6855" y="1464"/>
                        </a:lnTo>
                        <a:lnTo>
                          <a:pt x="6860" y="1456"/>
                        </a:lnTo>
                        <a:lnTo>
                          <a:pt x="6864" y="1443"/>
                        </a:lnTo>
                        <a:lnTo>
                          <a:pt x="6869" y="1433"/>
                        </a:lnTo>
                        <a:lnTo>
                          <a:pt x="6873" y="1428"/>
                        </a:lnTo>
                        <a:lnTo>
                          <a:pt x="6878" y="1425"/>
                        </a:lnTo>
                        <a:lnTo>
                          <a:pt x="6883" y="1421"/>
                        </a:lnTo>
                        <a:lnTo>
                          <a:pt x="6887" y="1418"/>
                        </a:lnTo>
                        <a:lnTo>
                          <a:pt x="6892" y="1414"/>
                        </a:lnTo>
                        <a:lnTo>
                          <a:pt x="6896" y="1411"/>
                        </a:lnTo>
                        <a:lnTo>
                          <a:pt x="6901" y="1410"/>
                        </a:lnTo>
                        <a:lnTo>
                          <a:pt x="6906" y="1408"/>
                        </a:lnTo>
                        <a:lnTo>
                          <a:pt x="6910" y="1408"/>
                        </a:lnTo>
                        <a:lnTo>
                          <a:pt x="6915" y="1415"/>
                        </a:lnTo>
                        <a:lnTo>
                          <a:pt x="6919" y="1425"/>
                        </a:lnTo>
                        <a:lnTo>
                          <a:pt x="6924" y="1426"/>
                        </a:lnTo>
                        <a:lnTo>
                          <a:pt x="6929" y="1420"/>
                        </a:lnTo>
                        <a:lnTo>
                          <a:pt x="6933" y="1415"/>
                        </a:lnTo>
                        <a:lnTo>
                          <a:pt x="6938" y="1415"/>
                        </a:lnTo>
                        <a:lnTo>
                          <a:pt x="6942" y="1425"/>
                        </a:lnTo>
                        <a:lnTo>
                          <a:pt x="6947" y="1436"/>
                        </a:lnTo>
                        <a:lnTo>
                          <a:pt x="6951" y="1437"/>
                        </a:lnTo>
                        <a:lnTo>
                          <a:pt x="6956" y="1435"/>
                        </a:lnTo>
                        <a:lnTo>
                          <a:pt x="6961" y="1447"/>
                        </a:lnTo>
                        <a:lnTo>
                          <a:pt x="6965" y="1475"/>
                        </a:lnTo>
                        <a:lnTo>
                          <a:pt x="6970" y="1509"/>
                        </a:lnTo>
                        <a:lnTo>
                          <a:pt x="6974" y="1536"/>
                        </a:lnTo>
                        <a:lnTo>
                          <a:pt x="6979" y="1560"/>
                        </a:lnTo>
                        <a:lnTo>
                          <a:pt x="6984" y="1581"/>
                        </a:lnTo>
                        <a:lnTo>
                          <a:pt x="6988" y="1599"/>
                        </a:lnTo>
                        <a:lnTo>
                          <a:pt x="6993" y="1615"/>
                        </a:lnTo>
                        <a:lnTo>
                          <a:pt x="6997" y="1628"/>
                        </a:lnTo>
                        <a:lnTo>
                          <a:pt x="7002" y="1645"/>
                        </a:lnTo>
                        <a:lnTo>
                          <a:pt x="7006" y="1669"/>
                        </a:lnTo>
                        <a:lnTo>
                          <a:pt x="7011" y="1692"/>
                        </a:lnTo>
                        <a:lnTo>
                          <a:pt x="7016" y="1708"/>
                        </a:lnTo>
                        <a:lnTo>
                          <a:pt x="7020" y="1724"/>
                        </a:lnTo>
                        <a:lnTo>
                          <a:pt x="7025" y="1738"/>
                        </a:lnTo>
                        <a:lnTo>
                          <a:pt x="7029" y="1749"/>
                        </a:lnTo>
                        <a:lnTo>
                          <a:pt x="7034" y="1761"/>
                        </a:lnTo>
                        <a:lnTo>
                          <a:pt x="7039" y="1772"/>
                        </a:lnTo>
                        <a:lnTo>
                          <a:pt x="7043" y="1776"/>
                        </a:lnTo>
                        <a:lnTo>
                          <a:pt x="7048" y="1767"/>
                        </a:lnTo>
                        <a:lnTo>
                          <a:pt x="7052" y="1753"/>
                        </a:lnTo>
                        <a:lnTo>
                          <a:pt x="7057" y="1743"/>
                        </a:lnTo>
                        <a:lnTo>
                          <a:pt x="7062" y="1739"/>
                        </a:lnTo>
                        <a:lnTo>
                          <a:pt x="7066" y="1735"/>
                        </a:lnTo>
                        <a:lnTo>
                          <a:pt x="7071" y="1731"/>
                        </a:lnTo>
                        <a:lnTo>
                          <a:pt x="7075" y="1722"/>
                        </a:lnTo>
                        <a:lnTo>
                          <a:pt x="7080" y="1703"/>
                        </a:lnTo>
                        <a:lnTo>
                          <a:pt x="7084" y="1676"/>
                        </a:lnTo>
                        <a:lnTo>
                          <a:pt x="7089" y="1647"/>
                        </a:lnTo>
                        <a:lnTo>
                          <a:pt x="7094" y="1613"/>
                        </a:lnTo>
                        <a:lnTo>
                          <a:pt x="7098" y="1572"/>
                        </a:lnTo>
                        <a:lnTo>
                          <a:pt x="7103" y="1535"/>
                        </a:lnTo>
                        <a:lnTo>
                          <a:pt x="7107" y="1503"/>
                        </a:lnTo>
                        <a:lnTo>
                          <a:pt x="7112" y="1463"/>
                        </a:lnTo>
                        <a:lnTo>
                          <a:pt x="7117" y="1414"/>
                        </a:lnTo>
                        <a:lnTo>
                          <a:pt x="7121" y="1372"/>
                        </a:lnTo>
                        <a:lnTo>
                          <a:pt x="7126" y="1330"/>
                        </a:lnTo>
                        <a:lnTo>
                          <a:pt x="7130" y="1281"/>
                        </a:lnTo>
                        <a:lnTo>
                          <a:pt x="7135" y="1234"/>
                        </a:lnTo>
                        <a:lnTo>
                          <a:pt x="7140" y="1195"/>
                        </a:lnTo>
                        <a:lnTo>
                          <a:pt x="7144" y="1161"/>
                        </a:lnTo>
                        <a:lnTo>
                          <a:pt x="7149" y="1120"/>
                        </a:lnTo>
                        <a:lnTo>
                          <a:pt x="7153" y="1075"/>
                        </a:lnTo>
                        <a:lnTo>
                          <a:pt x="7158" y="1037"/>
                        </a:lnTo>
                        <a:lnTo>
                          <a:pt x="7162" y="1008"/>
                        </a:lnTo>
                        <a:lnTo>
                          <a:pt x="7167" y="977"/>
                        </a:lnTo>
                        <a:lnTo>
                          <a:pt x="7172" y="947"/>
                        </a:lnTo>
                        <a:lnTo>
                          <a:pt x="7176" y="923"/>
                        </a:lnTo>
                        <a:lnTo>
                          <a:pt x="7181" y="906"/>
                        </a:lnTo>
                        <a:lnTo>
                          <a:pt x="7185" y="893"/>
                        </a:lnTo>
                        <a:lnTo>
                          <a:pt x="7190" y="879"/>
                        </a:lnTo>
                        <a:lnTo>
                          <a:pt x="7195" y="864"/>
                        </a:lnTo>
                        <a:lnTo>
                          <a:pt x="7199" y="847"/>
                        </a:lnTo>
                        <a:lnTo>
                          <a:pt x="7204" y="829"/>
                        </a:lnTo>
                        <a:lnTo>
                          <a:pt x="7208" y="809"/>
                        </a:lnTo>
                        <a:lnTo>
                          <a:pt x="7213" y="790"/>
                        </a:lnTo>
                        <a:lnTo>
                          <a:pt x="7217" y="778"/>
                        </a:lnTo>
                        <a:lnTo>
                          <a:pt x="7222" y="774"/>
                        </a:lnTo>
                        <a:lnTo>
                          <a:pt x="7227" y="765"/>
                        </a:lnTo>
                        <a:lnTo>
                          <a:pt x="7231" y="751"/>
                        </a:lnTo>
                        <a:lnTo>
                          <a:pt x="7236" y="742"/>
                        </a:lnTo>
                        <a:lnTo>
                          <a:pt x="7240" y="737"/>
                        </a:lnTo>
                        <a:lnTo>
                          <a:pt x="7245" y="729"/>
                        </a:lnTo>
                        <a:lnTo>
                          <a:pt x="7250" y="721"/>
                        </a:lnTo>
                        <a:lnTo>
                          <a:pt x="7254" y="717"/>
                        </a:lnTo>
                        <a:lnTo>
                          <a:pt x="7259" y="713"/>
                        </a:lnTo>
                        <a:lnTo>
                          <a:pt x="7263" y="708"/>
                        </a:lnTo>
                        <a:lnTo>
                          <a:pt x="7268" y="707"/>
                        </a:lnTo>
                        <a:lnTo>
                          <a:pt x="7273" y="709"/>
                        </a:lnTo>
                        <a:lnTo>
                          <a:pt x="7277" y="709"/>
                        </a:lnTo>
                        <a:lnTo>
                          <a:pt x="7282" y="700"/>
                        </a:lnTo>
                        <a:lnTo>
                          <a:pt x="7286" y="686"/>
                        </a:lnTo>
                        <a:lnTo>
                          <a:pt x="7291" y="680"/>
                        </a:lnTo>
                        <a:lnTo>
                          <a:pt x="7295" y="684"/>
                        </a:lnTo>
                        <a:lnTo>
                          <a:pt x="7300" y="677"/>
                        </a:lnTo>
                        <a:lnTo>
                          <a:pt x="7305" y="659"/>
                        </a:lnTo>
                        <a:lnTo>
                          <a:pt x="7309" y="663"/>
                        </a:lnTo>
                        <a:lnTo>
                          <a:pt x="7314" y="680"/>
                        </a:lnTo>
                        <a:lnTo>
                          <a:pt x="7318" y="670"/>
                        </a:lnTo>
                        <a:lnTo>
                          <a:pt x="7323" y="643"/>
                        </a:lnTo>
                        <a:lnTo>
                          <a:pt x="7328" y="631"/>
                        </a:lnTo>
                        <a:lnTo>
                          <a:pt x="7332" y="639"/>
                        </a:lnTo>
                        <a:lnTo>
                          <a:pt x="7337" y="651"/>
                        </a:lnTo>
                        <a:lnTo>
                          <a:pt x="7341" y="653"/>
                        </a:lnTo>
                        <a:lnTo>
                          <a:pt x="7346" y="648"/>
                        </a:lnTo>
                        <a:lnTo>
                          <a:pt x="7351" y="638"/>
                        </a:lnTo>
                        <a:lnTo>
                          <a:pt x="7355" y="629"/>
                        </a:lnTo>
                        <a:lnTo>
                          <a:pt x="7360" y="628"/>
                        </a:lnTo>
                        <a:lnTo>
                          <a:pt x="7364" y="633"/>
                        </a:lnTo>
                        <a:lnTo>
                          <a:pt x="7369" y="635"/>
                        </a:lnTo>
                        <a:lnTo>
                          <a:pt x="7373" y="633"/>
                        </a:lnTo>
                        <a:lnTo>
                          <a:pt x="7378" y="641"/>
                        </a:lnTo>
                        <a:lnTo>
                          <a:pt x="7383" y="662"/>
                        </a:lnTo>
                        <a:lnTo>
                          <a:pt x="7387" y="675"/>
                        </a:lnTo>
                        <a:lnTo>
                          <a:pt x="7392" y="675"/>
                        </a:lnTo>
                        <a:lnTo>
                          <a:pt x="7396" y="674"/>
                        </a:lnTo>
                        <a:lnTo>
                          <a:pt x="7401" y="670"/>
                        </a:lnTo>
                        <a:lnTo>
                          <a:pt x="7406" y="661"/>
                        </a:lnTo>
                        <a:lnTo>
                          <a:pt x="7410" y="659"/>
                        </a:lnTo>
                        <a:lnTo>
                          <a:pt x="7415" y="662"/>
                        </a:lnTo>
                        <a:lnTo>
                          <a:pt x="7419" y="657"/>
                        </a:lnTo>
                        <a:lnTo>
                          <a:pt x="7424" y="647"/>
                        </a:lnTo>
                        <a:lnTo>
                          <a:pt x="7428" y="641"/>
                        </a:lnTo>
                        <a:lnTo>
                          <a:pt x="7433" y="638"/>
                        </a:lnTo>
                        <a:lnTo>
                          <a:pt x="7438" y="634"/>
                        </a:lnTo>
                        <a:lnTo>
                          <a:pt x="7442" y="625"/>
                        </a:lnTo>
                        <a:lnTo>
                          <a:pt x="7447" y="619"/>
                        </a:lnTo>
                        <a:lnTo>
                          <a:pt x="7451" y="619"/>
                        </a:lnTo>
                        <a:lnTo>
                          <a:pt x="7456" y="622"/>
                        </a:lnTo>
                        <a:lnTo>
                          <a:pt x="7461" y="623"/>
                        </a:lnTo>
                        <a:lnTo>
                          <a:pt x="7465" y="615"/>
                        </a:lnTo>
                        <a:lnTo>
                          <a:pt x="7470" y="599"/>
                        </a:lnTo>
                        <a:lnTo>
                          <a:pt x="7474" y="581"/>
                        </a:lnTo>
                        <a:lnTo>
                          <a:pt x="7479" y="563"/>
                        </a:lnTo>
                        <a:lnTo>
                          <a:pt x="7484" y="556"/>
                        </a:lnTo>
                        <a:lnTo>
                          <a:pt x="7488" y="563"/>
                        </a:lnTo>
                        <a:lnTo>
                          <a:pt x="7493" y="580"/>
                        </a:lnTo>
                        <a:lnTo>
                          <a:pt x="7497" y="589"/>
                        </a:lnTo>
                        <a:lnTo>
                          <a:pt x="7502" y="582"/>
                        </a:lnTo>
                        <a:lnTo>
                          <a:pt x="7506" y="570"/>
                        </a:lnTo>
                        <a:lnTo>
                          <a:pt x="7511" y="564"/>
                        </a:lnTo>
                        <a:lnTo>
                          <a:pt x="7516" y="566"/>
                        </a:lnTo>
                        <a:lnTo>
                          <a:pt x="7520" y="568"/>
                        </a:lnTo>
                        <a:lnTo>
                          <a:pt x="7525" y="565"/>
                        </a:lnTo>
                        <a:lnTo>
                          <a:pt x="7529" y="564"/>
                        </a:lnTo>
                        <a:lnTo>
                          <a:pt x="7534" y="570"/>
                        </a:lnTo>
                        <a:lnTo>
                          <a:pt x="7539" y="572"/>
                        </a:lnTo>
                        <a:lnTo>
                          <a:pt x="7543" y="569"/>
                        </a:lnTo>
                        <a:lnTo>
                          <a:pt x="7548" y="571"/>
                        </a:lnTo>
                        <a:lnTo>
                          <a:pt x="7552" y="576"/>
                        </a:lnTo>
                        <a:lnTo>
                          <a:pt x="7557" y="574"/>
                        </a:lnTo>
                        <a:lnTo>
                          <a:pt x="7562" y="568"/>
                        </a:lnTo>
                        <a:lnTo>
                          <a:pt x="7566" y="573"/>
                        </a:lnTo>
                        <a:lnTo>
                          <a:pt x="7571" y="589"/>
                        </a:lnTo>
                        <a:lnTo>
                          <a:pt x="7575" y="602"/>
                        </a:lnTo>
                        <a:lnTo>
                          <a:pt x="7580" y="601"/>
                        </a:lnTo>
                        <a:lnTo>
                          <a:pt x="7584" y="592"/>
                        </a:lnTo>
                        <a:lnTo>
                          <a:pt x="7589" y="585"/>
                        </a:lnTo>
                        <a:lnTo>
                          <a:pt x="7594" y="582"/>
                        </a:lnTo>
                        <a:lnTo>
                          <a:pt x="7598" y="587"/>
                        </a:lnTo>
                        <a:lnTo>
                          <a:pt x="7603" y="591"/>
                        </a:lnTo>
                        <a:lnTo>
                          <a:pt x="7607" y="591"/>
                        </a:lnTo>
                        <a:lnTo>
                          <a:pt x="7612" y="593"/>
                        </a:lnTo>
                        <a:lnTo>
                          <a:pt x="7617" y="603"/>
                        </a:lnTo>
                        <a:lnTo>
                          <a:pt x="7621" y="618"/>
                        </a:lnTo>
                        <a:lnTo>
                          <a:pt x="7626" y="625"/>
                        </a:lnTo>
                        <a:lnTo>
                          <a:pt x="7630" y="619"/>
                        </a:lnTo>
                        <a:lnTo>
                          <a:pt x="7635" y="608"/>
                        </a:lnTo>
                        <a:lnTo>
                          <a:pt x="7639" y="597"/>
                        </a:lnTo>
                        <a:lnTo>
                          <a:pt x="7644" y="590"/>
                        </a:lnTo>
                        <a:lnTo>
                          <a:pt x="7649" y="590"/>
                        </a:lnTo>
                        <a:lnTo>
                          <a:pt x="7653" y="595"/>
                        </a:lnTo>
                        <a:lnTo>
                          <a:pt x="7658" y="597"/>
                        </a:lnTo>
                        <a:lnTo>
                          <a:pt x="7662" y="597"/>
                        </a:lnTo>
                        <a:lnTo>
                          <a:pt x="7667" y="598"/>
                        </a:lnTo>
                        <a:lnTo>
                          <a:pt x="7672" y="605"/>
                        </a:lnTo>
                        <a:lnTo>
                          <a:pt x="7676" y="611"/>
                        </a:lnTo>
                        <a:lnTo>
                          <a:pt x="7681" y="613"/>
                        </a:lnTo>
                        <a:lnTo>
                          <a:pt x="7685" y="608"/>
                        </a:lnTo>
                        <a:lnTo>
                          <a:pt x="7690" y="600"/>
                        </a:lnTo>
                        <a:lnTo>
                          <a:pt x="7695" y="600"/>
                        </a:lnTo>
                        <a:lnTo>
                          <a:pt x="7699" y="607"/>
                        </a:lnTo>
                        <a:lnTo>
                          <a:pt x="7704" y="614"/>
                        </a:lnTo>
                        <a:lnTo>
                          <a:pt x="7708" y="622"/>
                        </a:lnTo>
                        <a:lnTo>
                          <a:pt x="7713" y="630"/>
                        </a:lnTo>
                        <a:lnTo>
                          <a:pt x="7717" y="630"/>
                        </a:lnTo>
                        <a:lnTo>
                          <a:pt x="7722" y="624"/>
                        </a:lnTo>
                        <a:lnTo>
                          <a:pt x="7727" y="621"/>
                        </a:lnTo>
                        <a:lnTo>
                          <a:pt x="7731" y="621"/>
                        </a:lnTo>
                        <a:lnTo>
                          <a:pt x="7736" y="622"/>
                        </a:lnTo>
                        <a:lnTo>
                          <a:pt x="7740" y="623"/>
                        </a:lnTo>
                        <a:lnTo>
                          <a:pt x="7745" y="623"/>
                        </a:lnTo>
                        <a:lnTo>
                          <a:pt x="7750" y="627"/>
                        </a:lnTo>
                        <a:lnTo>
                          <a:pt x="7754" y="642"/>
                        </a:lnTo>
                        <a:lnTo>
                          <a:pt x="7759" y="661"/>
                        </a:lnTo>
                        <a:lnTo>
                          <a:pt x="7763" y="673"/>
                        </a:lnTo>
                        <a:lnTo>
                          <a:pt x="7768" y="680"/>
                        </a:lnTo>
                        <a:lnTo>
                          <a:pt x="7772" y="688"/>
                        </a:lnTo>
                        <a:lnTo>
                          <a:pt x="7777" y="697"/>
                        </a:lnTo>
                        <a:lnTo>
                          <a:pt x="7782" y="702"/>
                        </a:lnTo>
                        <a:lnTo>
                          <a:pt x="7786" y="707"/>
                        </a:lnTo>
                        <a:lnTo>
                          <a:pt x="7791" y="718"/>
                        </a:lnTo>
                        <a:lnTo>
                          <a:pt x="7795" y="733"/>
                        </a:lnTo>
                        <a:lnTo>
                          <a:pt x="7800" y="744"/>
                        </a:lnTo>
                        <a:lnTo>
                          <a:pt x="7805" y="746"/>
                        </a:lnTo>
                        <a:lnTo>
                          <a:pt x="7809" y="746"/>
                        </a:lnTo>
                        <a:lnTo>
                          <a:pt x="7814" y="756"/>
                        </a:lnTo>
                        <a:lnTo>
                          <a:pt x="7818" y="773"/>
                        </a:lnTo>
                        <a:lnTo>
                          <a:pt x="7823" y="787"/>
                        </a:lnTo>
                        <a:lnTo>
                          <a:pt x="7828" y="797"/>
                        </a:lnTo>
                        <a:lnTo>
                          <a:pt x="7832" y="806"/>
                        </a:lnTo>
                        <a:lnTo>
                          <a:pt x="7837" y="822"/>
                        </a:lnTo>
                        <a:lnTo>
                          <a:pt x="7841" y="847"/>
                        </a:lnTo>
                        <a:lnTo>
                          <a:pt x="7846" y="879"/>
                        </a:lnTo>
                        <a:lnTo>
                          <a:pt x="7850" y="912"/>
                        </a:lnTo>
                        <a:lnTo>
                          <a:pt x="7855" y="941"/>
                        </a:lnTo>
                        <a:lnTo>
                          <a:pt x="7860" y="963"/>
                        </a:lnTo>
                        <a:lnTo>
                          <a:pt x="7864" y="976"/>
                        </a:lnTo>
                        <a:lnTo>
                          <a:pt x="7869" y="974"/>
                        </a:lnTo>
                        <a:lnTo>
                          <a:pt x="7873" y="951"/>
                        </a:lnTo>
                        <a:lnTo>
                          <a:pt x="7878" y="918"/>
                        </a:lnTo>
                        <a:lnTo>
                          <a:pt x="7883" y="883"/>
                        </a:lnTo>
                        <a:lnTo>
                          <a:pt x="7887" y="857"/>
                        </a:lnTo>
                        <a:lnTo>
                          <a:pt x="7892" y="848"/>
                        </a:lnTo>
                        <a:lnTo>
                          <a:pt x="7896" y="850"/>
                        </a:lnTo>
                        <a:lnTo>
                          <a:pt x="7901" y="847"/>
                        </a:lnTo>
                        <a:lnTo>
                          <a:pt x="7906" y="840"/>
                        </a:lnTo>
                        <a:lnTo>
                          <a:pt x="7910" y="835"/>
                        </a:lnTo>
                        <a:lnTo>
                          <a:pt x="7915" y="834"/>
                        </a:lnTo>
                        <a:lnTo>
                          <a:pt x="7919" y="832"/>
                        </a:lnTo>
                        <a:lnTo>
                          <a:pt x="7924" y="835"/>
                        </a:lnTo>
                        <a:lnTo>
                          <a:pt x="7928" y="852"/>
                        </a:lnTo>
                        <a:lnTo>
                          <a:pt x="7933" y="875"/>
                        </a:lnTo>
                        <a:lnTo>
                          <a:pt x="7938" y="898"/>
                        </a:lnTo>
                        <a:lnTo>
                          <a:pt x="7942" y="917"/>
                        </a:lnTo>
                        <a:lnTo>
                          <a:pt x="7947" y="940"/>
                        </a:lnTo>
                        <a:lnTo>
                          <a:pt x="7951" y="979"/>
                        </a:lnTo>
                        <a:lnTo>
                          <a:pt x="7956" y="1031"/>
                        </a:lnTo>
                        <a:lnTo>
                          <a:pt x="7961" y="1080"/>
                        </a:lnTo>
                        <a:lnTo>
                          <a:pt x="7965" y="1122"/>
                        </a:lnTo>
                        <a:lnTo>
                          <a:pt x="7970" y="1166"/>
                        </a:lnTo>
                        <a:lnTo>
                          <a:pt x="7974" y="1217"/>
                        </a:lnTo>
                        <a:lnTo>
                          <a:pt x="7979" y="1268"/>
                        </a:lnTo>
                        <a:lnTo>
                          <a:pt x="7983" y="1313"/>
                        </a:lnTo>
                        <a:lnTo>
                          <a:pt x="7988" y="1351"/>
                        </a:lnTo>
                        <a:lnTo>
                          <a:pt x="7993" y="1389"/>
                        </a:lnTo>
                        <a:lnTo>
                          <a:pt x="7997" y="1427"/>
                        </a:lnTo>
                        <a:lnTo>
                          <a:pt x="8002" y="1459"/>
                        </a:lnTo>
                        <a:lnTo>
                          <a:pt x="8006" y="1485"/>
                        </a:lnTo>
                        <a:lnTo>
                          <a:pt x="8011" y="1509"/>
                        </a:lnTo>
                        <a:lnTo>
                          <a:pt x="8016" y="1531"/>
                        </a:lnTo>
                        <a:lnTo>
                          <a:pt x="8020" y="1552"/>
                        </a:lnTo>
                        <a:lnTo>
                          <a:pt x="8025" y="1575"/>
                        </a:lnTo>
                        <a:lnTo>
                          <a:pt x="8029" y="1590"/>
                        </a:lnTo>
                        <a:lnTo>
                          <a:pt x="8034" y="1597"/>
                        </a:lnTo>
                        <a:lnTo>
                          <a:pt x="8039" y="1609"/>
                        </a:lnTo>
                        <a:lnTo>
                          <a:pt x="8043" y="1625"/>
                        </a:lnTo>
                        <a:lnTo>
                          <a:pt x="8048" y="1638"/>
                        </a:lnTo>
                        <a:lnTo>
                          <a:pt x="8052" y="1652"/>
                        </a:lnTo>
                        <a:lnTo>
                          <a:pt x="8057" y="1671"/>
                        </a:lnTo>
                        <a:lnTo>
                          <a:pt x="8061" y="1684"/>
                        </a:lnTo>
                        <a:lnTo>
                          <a:pt x="8066" y="1679"/>
                        </a:lnTo>
                        <a:lnTo>
                          <a:pt x="8071" y="1658"/>
                        </a:lnTo>
                        <a:lnTo>
                          <a:pt x="8075" y="1637"/>
                        </a:lnTo>
                        <a:lnTo>
                          <a:pt x="8080" y="1623"/>
                        </a:lnTo>
                        <a:lnTo>
                          <a:pt x="8084" y="1609"/>
                        </a:lnTo>
                        <a:lnTo>
                          <a:pt x="8089" y="1589"/>
                        </a:lnTo>
                        <a:lnTo>
                          <a:pt x="8094" y="1563"/>
                        </a:lnTo>
                        <a:lnTo>
                          <a:pt x="8098" y="1535"/>
                        </a:lnTo>
                        <a:lnTo>
                          <a:pt x="8103" y="1511"/>
                        </a:lnTo>
                        <a:lnTo>
                          <a:pt x="8107" y="1498"/>
                        </a:lnTo>
                        <a:lnTo>
                          <a:pt x="8112" y="1496"/>
                        </a:lnTo>
                        <a:lnTo>
                          <a:pt x="8117" y="1512"/>
                        </a:lnTo>
                        <a:lnTo>
                          <a:pt x="8121" y="1526"/>
                        </a:lnTo>
                        <a:lnTo>
                          <a:pt x="8126" y="1490"/>
                        </a:lnTo>
                        <a:lnTo>
                          <a:pt x="8130" y="1399"/>
                        </a:lnTo>
                        <a:lnTo>
                          <a:pt x="8135" y="1313"/>
                        </a:lnTo>
                        <a:lnTo>
                          <a:pt x="8139" y="1274"/>
                        </a:lnTo>
                        <a:lnTo>
                          <a:pt x="8144" y="1260"/>
                        </a:lnTo>
                        <a:lnTo>
                          <a:pt x="8149" y="1240"/>
                        </a:lnTo>
                        <a:lnTo>
                          <a:pt x="8153" y="1219"/>
                        </a:lnTo>
                        <a:lnTo>
                          <a:pt x="8158" y="1192"/>
                        </a:lnTo>
                        <a:lnTo>
                          <a:pt x="8162" y="1158"/>
                        </a:lnTo>
                        <a:lnTo>
                          <a:pt x="8167" y="1157"/>
                        </a:lnTo>
                        <a:lnTo>
                          <a:pt x="8172" y="1182"/>
                        </a:lnTo>
                        <a:lnTo>
                          <a:pt x="8176" y="1180"/>
                        </a:lnTo>
                        <a:lnTo>
                          <a:pt x="8181" y="1151"/>
                        </a:lnTo>
                        <a:lnTo>
                          <a:pt x="8185" y="1129"/>
                        </a:lnTo>
                        <a:lnTo>
                          <a:pt x="8190" y="1117"/>
                        </a:lnTo>
                        <a:lnTo>
                          <a:pt x="8194" y="1112"/>
                        </a:lnTo>
                        <a:lnTo>
                          <a:pt x="8199" y="1110"/>
                        </a:lnTo>
                        <a:lnTo>
                          <a:pt x="8204" y="1112"/>
                        </a:lnTo>
                        <a:lnTo>
                          <a:pt x="8208" y="1117"/>
                        </a:lnTo>
                        <a:lnTo>
                          <a:pt x="8213" y="1110"/>
                        </a:lnTo>
                        <a:lnTo>
                          <a:pt x="8217" y="1090"/>
                        </a:lnTo>
                        <a:lnTo>
                          <a:pt x="8222" y="1082"/>
                        </a:lnTo>
                        <a:lnTo>
                          <a:pt x="8227" y="1089"/>
                        </a:lnTo>
                        <a:lnTo>
                          <a:pt x="8231" y="1094"/>
                        </a:lnTo>
                        <a:lnTo>
                          <a:pt x="8236" y="1099"/>
                        </a:lnTo>
                        <a:lnTo>
                          <a:pt x="8240" y="1105"/>
                        </a:lnTo>
                        <a:lnTo>
                          <a:pt x="8245" y="1109"/>
                        </a:lnTo>
                        <a:lnTo>
                          <a:pt x="8250" y="1109"/>
                        </a:lnTo>
                        <a:lnTo>
                          <a:pt x="8254" y="1106"/>
                        </a:lnTo>
                        <a:lnTo>
                          <a:pt x="8259" y="1105"/>
                        </a:lnTo>
                        <a:lnTo>
                          <a:pt x="8263" y="1114"/>
                        </a:lnTo>
                        <a:lnTo>
                          <a:pt x="8268" y="1130"/>
                        </a:lnTo>
                        <a:lnTo>
                          <a:pt x="8272" y="1140"/>
                        </a:lnTo>
                        <a:lnTo>
                          <a:pt x="8277" y="1144"/>
                        </a:lnTo>
                        <a:lnTo>
                          <a:pt x="8282" y="1155"/>
                        </a:lnTo>
                        <a:lnTo>
                          <a:pt x="8286" y="1171"/>
                        </a:lnTo>
                        <a:lnTo>
                          <a:pt x="8291" y="1188"/>
                        </a:lnTo>
                        <a:lnTo>
                          <a:pt x="8295" y="1209"/>
                        </a:lnTo>
                        <a:lnTo>
                          <a:pt x="8300" y="1226"/>
                        </a:lnTo>
                        <a:lnTo>
                          <a:pt x="8305" y="1233"/>
                        </a:lnTo>
                        <a:lnTo>
                          <a:pt x="8309" y="1244"/>
                        </a:lnTo>
                        <a:lnTo>
                          <a:pt x="8314" y="1268"/>
                        </a:lnTo>
                        <a:lnTo>
                          <a:pt x="8318" y="1296"/>
                        </a:lnTo>
                        <a:lnTo>
                          <a:pt x="8323" y="1317"/>
                        </a:lnTo>
                        <a:lnTo>
                          <a:pt x="8328" y="1335"/>
                        </a:lnTo>
                        <a:lnTo>
                          <a:pt x="8332" y="1357"/>
                        </a:lnTo>
                        <a:lnTo>
                          <a:pt x="8337" y="1381"/>
                        </a:lnTo>
                        <a:lnTo>
                          <a:pt x="8341" y="1403"/>
                        </a:lnTo>
                        <a:lnTo>
                          <a:pt x="8346" y="1419"/>
                        </a:lnTo>
                        <a:lnTo>
                          <a:pt x="8350" y="1432"/>
                        </a:lnTo>
                        <a:lnTo>
                          <a:pt x="8355" y="1455"/>
                        </a:lnTo>
                        <a:lnTo>
                          <a:pt x="8360" y="1484"/>
                        </a:lnTo>
                        <a:lnTo>
                          <a:pt x="8364" y="1500"/>
                        </a:lnTo>
                        <a:lnTo>
                          <a:pt x="8369" y="1497"/>
                        </a:lnTo>
                        <a:lnTo>
                          <a:pt x="8373" y="1491"/>
                        </a:lnTo>
                        <a:lnTo>
                          <a:pt x="8378" y="1491"/>
                        </a:lnTo>
                        <a:lnTo>
                          <a:pt x="8383" y="1493"/>
                        </a:lnTo>
                        <a:lnTo>
                          <a:pt x="8387" y="1492"/>
                        </a:lnTo>
                        <a:lnTo>
                          <a:pt x="8392" y="1484"/>
                        </a:lnTo>
                        <a:lnTo>
                          <a:pt x="8396" y="1473"/>
                        </a:lnTo>
                        <a:lnTo>
                          <a:pt x="8401" y="1473"/>
                        </a:lnTo>
                        <a:lnTo>
                          <a:pt x="8405" y="1476"/>
                        </a:lnTo>
                        <a:lnTo>
                          <a:pt x="8410" y="1458"/>
                        </a:lnTo>
                        <a:lnTo>
                          <a:pt x="8415" y="1418"/>
                        </a:lnTo>
                        <a:lnTo>
                          <a:pt x="8419" y="1384"/>
                        </a:lnTo>
                        <a:lnTo>
                          <a:pt x="8424" y="1365"/>
                        </a:lnTo>
                        <a:lnTo>
                          <a:pt x="8428" y="1352"/>
                        </a:lnTo>
                        <a:lnTo>
                          <a:pt x="8433" y="1329"/>
                        </a:lnTo>
                        <a:lnTo>
                          <a:pt x="8438" y="1295"/>
                        </a:lnTo>
                        <a:lnTo>
                          <a:pt x="8442" y="1254"/>
                        </a:lnTo>
                        <a:lnTo>
                          <a:pt x="8447" y="1214"/>
                        </a:lnTo>
                        <a:lnTo>
                          <a:pt x="8451" y="1184"/>
                        </a:lnTo>
                        <a:lnTo>
                          <a:pt x="8456" y="1162"/>
                        </a:lnTo>
                        <a:lnTo>
                          <a:pt x="8461" y="1141"/>
                        </a:lnTo>
                        <a:lnTo>
                          <a:pt x="8465" y="1117"/>
                        </a:lnTo>
                        <a:lnTo>
                          <a:pt x="8470" y="1091"/>
                        </a:lnTo>
                        <a:lnTo>
                          <a:pt x="8474" y="1059"/>
                        </a:lnTo>
                        <a:lnTo>
                          <a:pt x="8479" y="1024"/>
                        </a:lnTo>
                        <a:lnTo>
                          <a:pt x="8483" y="999"/>
                        </a:lnTo>
                        <a:lnTo>
                          <a:pt x="8488" y="986"/>
                        </a:lnTo>
                        <a:lnTo>
                          <a:pt x="8493" y="975"/>
                        </a:lnTo>
                        <a:lnTo>
                          <a:pt x="8497" y="956"/>
                        </a:lnTo>
                        <a:lnTo>
                          <a:pt x="8502" y="928"/>
                        </a:lnTo>
                        <a:lnTo>
                          <a:pt x="8506" y="905"/>
                        </a:lnTo>
                        <a:lnTo>
                          <a:pt x="8511" y="897"/>
                        </a:lnTo>
                        <a:lnTo>
                          <a:pt x="8516" y="893"/>
                        </a:lnTo>
                        <a:lnTo>
                          <a:pt x="8520" y="877"/>
                        </a:lnTo>
                        <a:lnTo>
                          <a:pt x="8525" y="853"/>
                        </a:lnTo>
                        <a:lnTo>
                          <a:pt x="8529" y="834"/>
                        </a:lnTo>
                        <a:lnTo>
                          <a:pt x="8534" y="820"/>
                        </a:lnTo>
                        <a:lnTo>
                          <a:pt x="8539" y="808"/>
                        </a:lnTo>
                        <a:lnTo>
                          <a:pt x="8543" y="789"/>
                        </a:lnTo>
                        <a:lnTo>
                          <a:pt x="8548" y="776"/>
                        </a:lnTo>
                        <a:lnTo>
                          <a:pt x="8552" y="777"/>
                        </a:lnTo>
                        <a:lnTo>
                          <a:pt x="8557" y="769"/>
                        </a:lnTo>
                        <a:lnTo>
                          <a:pt x="8561" y="748"/>
                        </a:lnTo>
                        <a:lnTo>
                          <a:pt x="8566" y="727"/>
                        </a:lnTo>
                        <a:lnTo>
                          <a:pt x="8571" y="705"/>
                        </a:lnTo>
                        <a:lnTo>
                          <a:pt x="8575" y="680"/>
                        </a:lnTo>
                        <a:lnTo>
                          <a:pt x="8580" y="659"/>
                        </a:lnTo>
                        <a:lnTo>
                          <a:pt x="8584" y="643"/>
                        </a:lnTo>
                        <a:lnTo>
                          <a:pt x="8589" y="638"/>
                        </a:lnTo>
                        <a:lnTo>
                          <a:pt x="8594" y="633"/>
                        </a:lnTo>
                        <a:lnTo>
                          <a:pt x="8598" y="619"/>
                        </a:lnTo>
                        <a:lnTo>
                          <a:pt x="8603" y="601"/>
                        </a:lnTo>
                        <a:lnTo>
                          <a:pt x="8607" y="587"/>
                        </a:lnTo>
                        <a:lnTo>
                          <a:pt x="8612" y="580"/>
                        </a:lnTo>
                        <a:lnTo>
                          <a:pt x="8616" y="580"/>
                        </a:lnTo>
                        <a:lnTo>
                          <a:pt x="8621" y="580"/>
                        </a:lnTo>
                        <a:lnTo>
                          <a:pt x="8626" y="574"/>
                        </a:lnTo>
                        <a:lnTo>
                          <a:pt x="8630" y="568"/>
                        </a:lnTo>
                        <a:lnTo>
                          <a:pt x="8635" y="562"/>
                        </a:lnTo>
                        <a:lnTo>
                          <a:pt x="8639" y="549"/>
                        </a:lnTo>
                        <a:lnTo>
                          <a:pt x="8644" y="536"/>
                        </a:lnTo>
                        <a:lnTo>
                          <a:pt x="8649" y="525"/>
                        </a:lnTo>
                        <a:lnTo>
                          <a:pt x="8653" y="513"/>
                        </a:lnTo>
                        <a:lnTo>
                          <a:pt x="8658" y="499"/>
                        </a:lnTo>
                        <a:lnTo>
                          <a:pt x="8662" y="488"/>
                        </a:lnTo>
                        <a:lnTo>
                          <a:pt x="8667" y="481"/>
                        </a:lnTo>
                        <a:lnTo>
                          <a:pt x="8672" y="477"/>
                        </a:lnTo>
                        <a:lnTo>
                          <a:pt x="8676" y="467"/>
                        </a:lnTo>
                        <a:lnTo>
                          <a:pt x="8681" y="456"/>
                        </a:lnTo>
                        <a:lnTo>
                          <a:pt x="8685" y="448"/>
                        </a:lnTo>
                        <a:lnTo>
                          <a:pt x="8690" y="435"/>
                        </a:lnTo>
                        <a:lnTo>
                          <a:pt x="8694" y="419"/>
                        </a:lnTo>
                        <a:lnTo>
                          <a:pt x="8699" y="402"/>
                        </a:lnTo>
                        <a:lnTo>
                          <a:pt x="8704" y="383"/>
                        </a:lnTo>
                        <a:lnTo>
                          <a:pt x="8708" y="372"/>
                        </a:lnTo>
                        <a:lnTo>
                          <a:pt x="8713" y="373"/>
                        </a:lnTo>
                        <a:lnTo>
                          <a:pt x="8717" y="365"/>
                        </a:lnTo>
                        <a:lnTo>
                          <a:pt x="8722" y="346"/>
                        </a:lnTo>
                        <a:lnTo>
                          <a:pt x="8727" y="329"/>
                        </a:lnTo>
                        <a:lnTo>
                          <a:pt x="8731" y="315"/>
                        </a:lnTo>
                        <a:lnTo>
                          <a:pt x="8736" y="309"/>
                        </a:lnTo>
                        <a:lnTo>
                          <a:pt x="8740" y="306"/>
                        </a:lnTo>
                        <a:lnTo>
                          <a:pt x="8745" y="296"/>
                        </a:lnTo>
                        <a:lnTo>
                          <a:pt x="8749" y="284"/>
                        </a:lnTo>
                        <a:lnTo>
                          <a:pt x="8754" y="282"/>
                        </a:lnTo>
                        <a:lnTo>
                          <a:pt x="8759" y="286"/>
                        </a:lnTo>
                        <a:lnTo>
                          <a:pt x="8763" y="284"/>
                        </a:lnTo>
                        <a:lnTo>
                          <a:pt x="8768" y="275"/>
                        </a:lnTo>
                        <a:lnTo>
                          <a:pt x="8772" y="260"/>
                        </a:lnTo>
                        <a:lnTo>
                          <a:pt x="8777" y="244"/>
                        </a:lnTo>
                        <a:lnTo>
                          <a:pt x="8782" y="239"/>
                        </a:lnTo>
                        <a:lnTo>
                          <a:pt x="8786" y="242"/>
                        </a:lnTo>
                        <a:lnTo>
                          <a:pt x="8791" y="234"/>
                        </a:lnTo>
                        <a:lnTo>
                          <a:pt x="8795" y="225"/>
                        </a:lnTo>
                        <a:lnTo>
                          <a:pt x="8800" y="229"/>
                        </a:lnTo>
                        <a:lnTo>
                          <a:pt x="8805" y="233"/>
                        </a:lnTo>
                        <a:lnTo>
                          <a:pt x="8809" y="228"/>
                        </a:lnTo>
                        <a:lnTo>
                          <a:pt x="8814" y="220"/>
                        </a:lnTo>
                        <a:lnTo>
                          <a:pt x="8818" y="212"/>
                        </a:lnTo>
                        <a:lnTo>
                          <a:pt x="8823" y="208"/>
                        </a:lnTo>
                        <a:lnTo>
                          <a:pt x="8827" y="205"/>
                        </a:lnTo>
                        <a:lnTo>
                          <a:pt x="8832" y="197"/>
                        </a:lnTo>
                        <a:lnTo>
                          <a:pt x="8837" y="191"/>
                        </a:lnTo>
                        <a:lnTo>
                          <a:pt x="8841" y="192"/>
                        </a:lnTo>
                        <a:lnTo>
                          <a:pt x="8846" y="190"/>
                        </a:lnTo>
                        <a:lnTo>
                          <a:pt x="8850" y="177"/>
                        </a:lnTo>
                        <a:lnTo>
                          <a:pt x="8855" y="174"/>
                        </a:lnTo>
                        <a:lnTo>
                          <a:pt x="8860" y="187"/>
                        </a:lnTo>
                        <a:lnTo>
                          <a:pt x="8864" y="209"/>
                        </a:lnTo>
                        <a:lnTo>
                          <a:pt x="8869" y="226"/>
                        </a:lnTo>
                        <a:lnTo>
                          <a:pt x="8873" y="226"/>
                        </a:lnTo>
                        <a:lnTo>
                          <a:pt x="8878" y="213"/>
                        </a:lnTo>
                        <a:lnTo>
                          <a:pt x="8883" y="195"/>
                        </a:lnTo>
                        <a:lnTo>
                          <a:pt x="8887" y="178"/>
                        </a:lnTo>
                        <a:lnTo>
                          <a:pt x="8892" y="166"/>
                        </a:lnTo>
                        <a:lnTo>
                          <a:pt x="8896" y="162"/>
                        </a:lnTo>
                        <a:lnTo>
                          <a:pt x="8901" y="160"/>
                        </a:lnTo>
                        <a:lnTo>
                          <a:pt x="8905" y="151"/>
                        </a:lnTo>
                        <a:lnTo>
                          <a:pt x="8910" y="144"/>
                        </a:lnTo>
                        <a:lnTo>
                          <a:pt x="8915" y="147"/>
                        </a:lnTo>
                        <a:lnTo>
                          <a:pt x="8919" y="156"/>
                        </a:lnTo>
                        <a:lnTo>
                          <a:pt x="8924" y="165"/>
                        </a:lnTo>
                        <a:lnTo>
                          <a:pt x="8928" y="170"/>
                        </a:lnTo>
                        <a:lnTo>
                          <a:pt x="8933" y="163"/>
                        </a:lnTo>
                        <a:lnTo>
                          <a:pt x="8938" y="148"/>
                        </a:lnTo>
                        <a:lnTo>
                          <a:pt x="8942" y="142"/>
                        </a:lnTo>
                        <a:lnTo>
                          <a:pt x="8947" y="148"/>
                        </a:lnTo>
                        <a:lnTo>
                          <a:pt x="8951" y="157"/>
                        </a:lnTo>
                        <a:lnTo>
                          <a:pt x="8956" y="157"/>
                        </a:lnTo>
                        <a:lnTo>
                          <a:pt x="8960" y="143"/>
                        </a:lnTo>
                        <a:lnTo>
                          <a:pt x="8965" y="134"/>
                        </a:lnTo>
                        <a:lnTo>
                          <a:pt x="8970" y="135"/>
                        </a:lnTo>
                        <a:lnTo>
                          <a:pt x="8974" y="132"/>
                        </a:lnTo>
                        <a:lnTo>
                          <a:pt x="8979" y="122"/>
                        </a:lnTo>
                        <a:lnTo>
                          <a:pt x="8983" y="117"/>
                        </a:lnTo>
                        <a:lnTo>
                          <a:pt x="8988" y="117"/>
                        </a:lnTo>
                        <a:lnTo>
                          <a:pt x="8993" y="111"/>
                        </a:lnTo>
                        <a:lnTo>
                          <a:pt x="8997" y="103"/>
                        </a:lnTo>
                        <a:lnTo>
                          <a:pt x="9002" y="103"/>
                        </a:lnTo>
                        <a:lnTo>
                          <a:pt x="9006" y="109"/>
                        </a:lnTo>
                        <a:lnTo>
                          <a:pt x="9011" y="117"/>
                        </a:lnTo>
                        <a:lnTo>
                          <a:pt x="9016" y="130"/>
                        </a:lnTo>
                        <a:lnTo>
                          <a:pt x="9020" y="142"/>
                        </a:lnTo>
                        <a:lnTo>
                          <a:pt x="9025" y="148"/>
                        </a:lnTo>
                        <a:lnTo>
                          <a:pt x="9029" y="158"/>
                        </a:lnTo>
                        <a:lnTo>
                          <a:pt x="9034" y="158"/>
                        </a:lnTo>
                        <a:lnTo>
                          <a:pt x="9038" y="139"/>
                        </a:lnTo>
                        <a:lnTo>
                          <a:pt x="9043" y="126"/>
                        </a:lnTo>
                        <a:lnTo>
                          <a:pt x="9048" y="131"/>
                        </a:lnTo>
                        <a:lnTo>
                          <a:pt x="9052" y="131"/>
                        </a:lnTo>
                        <a:lnTo>
                          <a:pt x="9057" y="120"/>
                        </a:lnTo>
                        <a:lnTo>
                          <a:pt x="9061" y="110"/>
                        </a:lnTo>
                        <a:lnTo>
                          <a:pt x="9066" y="99"/>
                        </a:lnTo>
                        <a:lnTo>
                          <a:pt x="9071" y="86"/>
                        </a:lnTo>
                        <a:lnTo>
                          <a:pt x="9075" y="87"/>
                        </a:lnTo>
                        <a:lnTo>
                          <a:pt x="9080" y="105"/>
                        </a:lnTo>
                        <a:lnTo>
                          <a:pt x="9084" y="114"/>
                        </a:lnTo>
                        <a:lnTo>
                          <a:pt x="9089" y="99"/>
                        </a:lnTo>
                        <a:lnTo>
                          <a:pt x="9094" y="86"/>
                        </a:lnTo>
                        <a:lnTo>
                          <a:pt x="9098" y="88"/>
                        </a:lnTo>
                        <a:lnTo>
                          <a:pt x="9103" y="92"/>
                        </a:lnTo>
                        <a:lnTo>
                          <a:pt x="9107" y="84"/>
                        </a:lnTo>
                        <a:lnTo>
                          <a:pt x="9112" y="63"/>
                        </a:lnTo>
                        <a:lnTo>
                          <a:pt x="9116" y="53"/>
                        </a:lnTo>
                        <a:lnTo>
                          <a:pt x="9121" y="60"/>
                        </a:lnTo>
                        <a:lnTo>
                          <a:pt x="9126" y="65"/>
                        </a:lnTo>
                        <a:lnTo>
                          <a:pt x="9130" y="61"/>
                        </a:lnTo>
                        <a:lnTo>
                          <a:pt x="9135" y="55"/>
                        </a:lnTo>
                        <a:lnTo>
                          <a:pt x="9139" y="49"/>
                        </a:lnTo>
                        <a:lnTo>
                          <a:pt x="9144" y="43"/>
                        </a:lnTo>
                        <a:lnTo>
                          <a:pt x="9149" y="40"/>
                        </a:lnTo>
                        <a:lnTo>
                          <a:pt x="9153" y="39"/>
                        </a:lnTo>
                        <a:lnTo>
                          <a:pt x="9158" y="41"/>
                        </a:lnTo>
                        <a:lnTo>
                          <a:pt x="9162" y="51"/>
                        </a:lnTo>
                        <a:lnTo>
                          <a:pt x="9167" y="66"/>
                        </a:lnTo>
                        <a:lnTo>
                          <a:pt x="9171" y="62"/>
                        </a:lnTo>
                        <a:lnTo>
                          <a:pt x="9176" y="41"/>
                        </a:lnTo>
                        <a:lnTo>
                          <a:pt x="9181" y="27"/>
                        </a:lnTo>
                        <a:lnTo>
                          <a:pt x="9185" y="21"/>
                        </a:lnTo>
                        <a:lnTo>
                          <a:pt x="9190" y="14"/>
                        </a:lnTo>
                        <a:lnTo>
                          <a:pt x="9194" y="12"/>
                        </a:lnTo>
                        <a:lnTo>
                          <a:pt x="9199" y="15"/>
                        </a:lnTo>
                        <a:lnTo>
                          <a:pt x="9204" y="22"/>
                        </a:lnTo>
                        <a:lnTo>
                          <a:pt x="9208" y="28"/>
                        </a:lnTo>
                        <a:lnTo>
                          <a:pt x="9213" y="26"/>
                        </a:lnTo>
                        <a:lnTo>
                          <a:pt x="9217" y="22"/>
                        </a:lnTo>
                        <a:lnTo>
                          <a:pt x="9222" y="25"/>
                        </a:lnTo>
                        <a:lnTo>
                          <a:pt x="9227" y="26"/>
                        </a:lnTo>
                        <a:lnTo>
                          <a:pt x="9231" y="20"/>
                        </a:lnTo>
                        <a:lnTo>
                          <a:pt x="9236" y="12"/>
                        </a:lnTo>
                        <a:lnTo>
                          <a:pt x="9240" y="4"/>
                        </a:lnTo>
                        <a:lnTo>
                          <a:pt x="9245" y="2"/>
                        </a:lnTo>
                        <a:lnTo>
                          <a:pt x="9249" y="5"/>
                        </a:lnTo>
                        <a:lnTo>
                          <a:pt x="9254" y="10"/>
                        </a:lnTo>
                        <a:lnTo>
                          <a:pt x="9259" y="13"/>
                        </a:lnTo>
                        <a:lnTo>
                          <a:pt x="9263" y="16"/>
                        </a:lnTo>
                        <a:lnTo>
                          <a:pt x="9268" y="19"/>
                        </a:lnTo>
                        <a:lnTo>
                          <a:pt x="9272" y="27"/>
                        </a:lnTo>
                        <a:lnTo>
                          <a:pt x="9277" y="41"/>
                        </a:lnTo>
                        <a:lnTo>
                          <a:pt x="9282" y="53"/>
                        </a:lnTo>
                        <a:lnTo>
                          <a:pt x="9286" y="58"/>
                        </a:lnTo>
                        <a:lnTo>
                          <a:pt x="9291" y="57"/>
                        </a:lnTo>
                        <a:lnTo>
                          <a:pt x="9295" y="48"/>
                        </a:lnTo>
                        <a:lnTo>
                          <a:pt x="9300" y="35"/>
                        </a:lnTo>
                        <a:lnTo>
                          <a:pt x="9305" y="30"/>
                        </a:lnTo>
                        <a:lnTo>
                          <a:pt x="9309" y="31"/>
                        </a:lnTo>
                        <a:lnTo>
                          <a:pt x="9314" y="37"/>
                        </a:lnTo>
                        <a:lnTo>
                          <a:pt x="9318" y="46"/>
                        </a:lnTo>
                        <a:lnTo>
                          <a:pt x="9323" y="54"/>
                        </a:lnTo>
                        <a:lnTo>
                          <a:pt x="9327" y="58"/>
                        </a:lnTo>
                        <a:lnTo>
                          <a:pt x="9332" y="70"/>
                        </a:lnTo>
                        <a:lnTo>
                          <a:pt x="9337" y="86"/>
                        </a:lnTo>
                        <a:lnTo>
                          <a:pt x="9341" y="88"/>
                        </a:lnTo>
                        <a:lnTo>
                          <a:pt x="9346" y="80"/>
                        </a:lnTo>
                        <a:lnTo>
                          <a:pt x="9350" y="70"/>
                        </a:lnTo>
                        <a:lnTo>
                          <a:pt x="9355" y="62"/>
                        </a:lnTo>
                        <a:lnTo>
                          <a:pt x="9360" y="70"/>
                        </a:lnTo>
                        <a:lnTo>
                          <a:pt x="9364" y="95"/>
                        </a:lnTo>
                        <a:lnTo>
                          <a:pt x="9369" y="105"/>
                        </a:lnTo>
                        <a:lnTo>
                          <a:pt x="9373" y="93"/>
                        </a:lnTo>
                        <a:lnTo>
                          <a:pt x="9378" y="85"/>
                        </a:lnTo>
                        <a:lnTo>
                          <a:pt x="9382" y="85"/>
                        </a:lnTo>
                        <a:lnTo>
                          <a:pt x="9387" y="82"/>
                        </a:lnTo>
                        <a:lnTo>
                          <a:pt x="9392" y="82"/>
                        </a:lnTo>
                        <a:lnTo>
                          <a:pt x="9396" y="89"/>
                        </a:lnTo>
                        <a:lnTo>
                          <a:pt x="9401" y="90"/>
                        </a:lnTo>
                        <a:lnTo>
                          <a:pt x="9405" y="82"/>
                        </a:lnTo>
                        <a:lnTo>
                          <a:pt x="9410" y="76"/>
                        </a:lnTo>
                        <a:lnTo>
                          <a:pt x="9415" y="71"/>
                        </a:lnTo>
                        <a:lnTo>
                          <a:pt x="9419" y="67"/>
                        </a:lnTo>
                        <a:lnTo>
                          <a:pt x="9424" y="72"/>
                        </a:lnTo>
                        <a:lnTo>
                          <a:pt x="9428" y="83"/>
                        </a:lnTo>
                        <a:lnTo>
                          <a:pt x="9433" y="86"/>
                        </a:lnTo>
                        <a:lnTo>
                          <a:pt x="9438" y="80"/>
                        </a:lnTo>
                        <a:lnTo>
                          <a:pt x="9442" y="73"/>
                        </a:lnTo>
                        <a:lnTo>
                          <a:pt x="9447" y="72"/>
                        </a:lnTo>
                        <a:lnTo>
                          <a:pt x="9451" y="78"/>
                        </a:lnTo>
                        <a:lnTo>
                          <a:pt x="9456" y="92"/>
                        </a:lnTo>
                        <a:lnTo>
                          <a:pt x="9460" y="106"/>
                        </a:lnTo>
                        <a:lnTo>
                          <a:pt x="9465" y="112"/>
                        </a:lnTo>
                        <a:lnTo>
                          <a:pt x="9470" y="109"/>
                        </a:lnTo>
                        <a:lnTo>
                          <a:pt x="9474" y="112"/>
                        </a:lnTo>
                        <a:lnTo>
                          <a:pt x="9479" y="122"/>
                        </a:lnTo>
                        <a:lnTo>
                          <a:pt x="9483" y="126"/>
                        </a:lnTo>
                        <a:lnTo>
                          <a:pt x="9488" y="119"/>
                        </a:lnTo>
                        <a:lnTo>
                          <a:pt x="9493" y="110"/>
                        </a:lnTo>
                        <a:lnTo>
                          <a:pt x="9497" y="99"/>
                        </a:lnTo>
                        <a:lnTo>
                          <a:pt x="9502" y="90"/>
                        </a:lnTo>
                        <a:lnTo>
                          <a:pt x="9506" y="96"/>
                        </a:lnTo>
                        <a:lnTo>
                          <a:pt x="9511" y="117"/>
                        </a:lnTo>
                        <a:lnTo>
                          <a:pt x="9516" y="141"/>
                        </a:lnTo>
                        <a:lnTo>
                          <a:pt x="9520" y="156"/>
                        </a:lnTo>
                        <a:lnTo>
                          <a:pt x="9525" y="153"/>
                        </a:lnTo>
                        <a:lnTo>
                          <a:pt x="9529" y="142"/>
                        </a:lnTo>
                        <a:lnTo>
                          <a:pt x="9534" y="150"/>
                        </a:lnTo>
                        <a:lnTo>
                          <a:pt x="9538" y="167"/>
                        </a:lnTo>
                        <a:lnTo>
                          <a:pt x="9543" y="162"/>
                        </a:lnTo>
                        <a:lnTo>
                          <a:pt x="9548" y="141"/>
                        </a:lnTo>
                        <a:lnTo>
                          <a:pt x="9552" y="126"/>
                        </a:lnTo>
                        <a:lnTo>
                          <a:pt x="9557" y="122"/>
                        </a:lnTo>
                        <a:lnTo>
                          <a:pt x="9561" y="126"/>
                        </a:lnTo>
                        <a:lnTo>
                          <a:pt x="9566" y="130"/>
                        </a:lnTo>
                        <a:lnTo>
                          <a:pt x="9571" y="127"/>
                        </a:lnTo>
                        <a:lnTo>
                          <a:pt x="9575" y="125"/>
                        </a:lnTo>
                        <a:lnTo>
                          <a:pt x="9580" y="129"/>
                        </a:lnTo>
                        <a:lnTo>
                          <a:pt x="9584" y="135"/>
                        </a:lnTo>
                        <a:lnTo>
                          <a:pt x="9589" y="138"/>
                        </a:lnTo>
                        <a:lnTo>
                          <a:pt x="9593" y="137"/>
                        </a:lnTo>
                        <a:lnTo>
                          <a:pt x="9598" y="131"/>
                        </a:lnTo>
                        <a:lnTo>
                          <a:pt x="9603" y="127"/>
                        </a:lnTo>
                        <a:lnTo>
                          <a:pt x="9607" y="140"/>
                        </a:lnTo>
                        <a:lnTo>
                          <a:pt x="9612" y="163"/>
                        </a:lnTo>
                        <a:lnTo>
                          <a:pt x="9616" y="180"/>
                        </a:lnTo>
                        <a:lnTo>
                          <a:pt x="9621" y="187"/>
                        </a:lnTo>
                        <a:lnTo>
                          <a:pt x="9626" y="189"/>
                        </a:lnTo>
                        <a:lnTo>
                          <a:pt x="9630" y="191"/>
                        </a:lnTo>
                        <a:lnTo>
                          <a:pt x="9635" y="187"/>
                        </a:lnTo>
                        <a:lnTo>
                          <a:pt x="9639" y="183"/>
                        </a:lnTo>
                        <a:lnTo>
                          <a:pt x="9644" y="187"/>
                        </a:lnTo>
                        <a:lnTo>
                          <a:pt x="9649" y="196"/>
                        </a:lnTo>
                        <a:lnTo>
                          <a:pt x="9653" y="194"/>
                        </a:lnTo>
                        <a:lnTo>
                          <a:pt x="9658" y="180"/>
                        </a:lnTo>
                        <a:lnTo>
                          <a:pt x="9662" y="175"/>
                        </a:lnTo>
                        <a:lnTo>
                          <a:pt x="9667" y="185"/>
                        </a:lnTo>
                        <a:lnTo>
                          <a:pt x="9671" y="190"/>
                        </a:lnTo>
                        <a:lnTo>
                          <a:pt x="9676" y="190"/>
                        </a:lnTo>
                        <a:lnTo>
                          <a:pt x="9681" y="195"/>
                        </a:lnTo>
                        <a:lnTo>
                          <a:pt x="9685" y="215"/>
                        </a:lnTo>
                        <a:lnTo>
                          <a:pt x="9690" y="237"/>
                        </a:lnTo>
                        <a:lnTo>
                          <a:pt x="9694" y="242"/>
                        </a:lnTo>
                        <a:lnTo>
                          <a:pt x="9699" y="234"/>
                        </a:lnTo>
                        <a:lnTo>
                          <a:pt x="9704" y="225"/>
                        </a:lnTo>
                        <a:lnTo>
                          <a:pt x="9708" y="225"/>
                        </a:lnTo>
                        <a:lnTo>
                          <a:pt x="9713" y="230"/>
                        </a:lnTo>
                        <a:lnTo>
                          <a:pt x="9717" y="229"/>
                        </a:lnTo>
                        <a:lnTo>
                          <a:pt x="9722" y="224"/>
                        </a:lnTo>
                        <a:lnTo>
                          <a:pt x="9726" y="226"/>
                        </a:lnTo>
                        <a:lnTo>
                          <a:pt x="9731" y="233"/>
                        </a:lnTo>
                        <a:lnTo>
                          <a:pt x="9736" y="243"/>
                        </a:lnTo>
                        <a:lnTo>
                          <a:pt x="9740" y="249"/>
                        </a:lnTo>
                        <a:lnTo>
                          <a:pt x="9745" y="242"/>
                        </a:lnTo>
                        <a:lnTo>
                          <a:pt x="9749" y="233"/>
                        </a:lnTo>
                        <a:lnTo>
                          <a:pt x="9754" y="231"/>
                        </a:lnTo>
                        <a:lnTo>
                          <a:pt x="9759" y="235"/>
                        </a:lnTo>
                        <a:lnTo>
                          <a:pt x="9763" y="237"/>
                        </a:lnTo>
                        <a:lnTo>
                          <a:pt x="9768" y="234"/>
                        </a:lnTo>
                        <a:lnTo>
                          <a:pt x="9772" y="234"/>
                        </a:lnTo>
                        <a:lnTo>
                          <a:pt x="9777" y="240"/>
                        </a:lnTo>
                        <a:lnTo>
                          <a:pt x="9782" y="248"/>
                        </a:lnTo>
                        <a:lnTo>
                          <a:pt x="9786" y="255"/>
                        </a:lnTo>
                        <a:lnTo>
                          <a:pt x="9791" y="262"/>
                        </a:lnTo>
                        <a:lnTo>
                          <a:pt x="9795" y="268"/>
                        </a:lnTo>
                        <a:lnTo>
                          <a:pt x="9800" y="270"/>
                        </a:lnTo>
                        <a:lnTo>
                          <a:pt x="9804" y="269"/>
                        </a:lnTo>
                        <a:lnTo>
                          <a:pt x="9809" y="272"/>
                        </a:lnTo>
                        <a:lnTo>
                          <a:pt x="9814" y="274"/>
                        </a:lnTo>
                        <a:lnTo>
                          <a:pt x="9818" y="269"/>
                        </a:lnTo>
                        <a:lnTo>
                          <a:pt x="9823" y="266"/>
                        </a:lnTo>
                        <a:lnTo>
                          <a:pt x="9827" y="266"/>
                        </a:lnTo>
                        <a:lnTo>
                          <a:pt x="9832" y="265"/>
                        </a:lnTo>
                        <a:lnTo>
                          <a:pt x="9837" y="266"/>
                        </a:lnTo>
                        <a:lnTo>
                          <a:pt x="9841" y="279"/>
                        </a:lnTo>
                        <a:lnTo>
                          <a:pt x="9846" y="292"/>
                        </a:lnTo>
                        <a:lnTo>
                          <a:pt x="9850" y="291"/>
                        </a:lnTo>
                        <a:lnTo>
                          <a:pt x="9855" y="287"/>
                        </a:lnTo>
                        <a:lnTo>
                          <a:pt x="9860" y="291"/>
                        </a:lnTo>
                        <a:lnTo>
                          <a:pt x="9864" y="295"/>
                        </a:lnTo>
                        <a:lnTo>
                          <a:pt x="9869" y="292"/>
                        </a:lnTo>
                        <a:lnTo>
                          <a:pt x="9873" y="288"/>
                        </a:lnTo>
                        <a:lnTo>
                          <a:pt x="9878" y="286"/>
                        </a:lnTo>
                        <a:lnTo>
                          <a:pt x="9882" y="295"/>
                        </a:lnTo>
                        <a:lnTo>
                          <a:pt x="9887" y="309"/>
                        </a:lnTo>
                        <a:lnTo>
                          <a:pt x="9892" y="312"/>
                        </a:lnTo>
                        <a:lnTo>
                          <a:pt x="9896" y="303"/>
                        </a:lnTo>
                        <a:lnTo>
                          <a:pt x="9901" y="306"/>
                        </a:lnTo>
                        <a:lnTo>
                          <a:pt x="9905" y="324"/>
                        </a:lnTo>
                        <a:lnTo>
                          <a:pt x="9910" y="338"/>
                        </a:lnTo>
                        <a:lnTo>
                          <a:pt x="9915" y="343"/>
                        </a:lnTo>
                        <a:lnTo>
                          <a:pt x="9919" y="345"/>
                        </a:lnTo>
                        <a:lnTo>
                          <a:pt x="9924" y="350"/>
                        </a:lnTo>
                        <a:lnTo>
                          <a:pt x="9928" y="359"/>
                        </a:lnTo>
                        <a:lnTo>
                          <a:pt x="9933" y="367"/>
                        </a:lnTo>
                        <a:lnTo>
                          <a:pt x="9937" y="373"/>
                        </a:lnTo>
                        <a:lnTo>
                          <a:pt x="9942" y="376"/>
                        </a:lnTo>
                        <a:lnTo>
                          <a:pt x="9947" y="377"/>
                        </a:lnTo>
                        <a:lnTo>
                          <a:pt x="9951" y="375"/>
                        </a:lnTo>
                        <a:lnTo>
                          <a:pt x="9956" y="369"/>
                        </a:lnTo>
                        <a:lnTo>
                          <a:pt x="9960" y="370"/>
                        </a:lnTo>
                        <a:lnTo>
                          <a:pt x="9965" y="385"/>
                        </a:lnTo>
                        <a:lnTo>
                          <a:pt x="9970" y="401"/>
                        </a:lnTo>
                        <a:lnTo>
                          <a:pt x="9974" y="405"/>
                        </a:lnTo>
                        <a:lnTo>
                          <a:pt x="9979" y="403"/>
                        </a:lnTo>
                        <a:lnTo>
                          <a:pt x="9983" y="409"/>
                        </a:lnTo>
                        <a:lnTo>
                          <a:pt x="9988" y="420"/>
                        </a:lnTo>
                        <a:lnTo>
                          <a:pt x="9993" y="420"/>
                        </a:lnTo>
                        <a:lnTo>
                          <a:pt x="9997" y="414"/>
                        </a:lnTo>
                        <a:lnTo>
                          <a:pt x="10002" y="415"/>
                        </a:lnTo>
                        <a:lnTo>
                          <a:pt x="10006" y="427"/>
                        </a:lnTo>
                        <a:lnTo>
                          <a:pt x="10011" y="435"/>
                        </a:lnTo>
                        <a:lnTo>
                          <a:pt x="10015" y="434"/>
                        </a:lnTo>
                        <a:lnTo>
                          <a:pt x="10020" y="440"/>
                        </a:lnTo>
                        <a:lnTo>
                          <a:pt x="10025" y="455"/>
                        </a:lnTo>
                        <a:lnTo>
                          <a:pt x="10029" y="468"/>
                        </a:lnTo>
                        <a:lnTo>
                          <a:pt x="10034" y="477"/>
                        </a:lnTo>
                        <a:lnTo>
                          <a:pt x="10038" y="482"/>
                        </a:lnTo>
                        <a:lnTo>
                          <a:pt x="10043" y="490"/>
                        </a:lnTo>
                        <a:lnTo>
                          <a:pt x="10048" y="504"/>
                        </a:lnTo>
                        <a:lnTo>
                          <a:pt x="10052" y="512"/>
                        </a:lnTo>
                        <a:lnTo>
                          <a:pt x="10057" y="511"/>
                        </a:lnTo>
                        <a:lnTo>
                          <a:pt x="10061" y="515"/>
                        </a:lnTo>
                        <a:lnTo>
                          <a:pt x="10066" y="532"/>
                        </a:lnTo>
                        <a:lnTo>
                          <a:pt x="10071" y="555"/>
                        </a:lnTo>
                        <a:lnTo>
                          <a:pt x="10075" y="574"/>
                        </a:lnTo>
                        <a:lnTo>
                          <a:pt x="10080" y="573"/>
                        </a:lnTo>
                        <a:lnTo>
                          <a:pt x="10084" y="566"/>
                        </a:lnTo>
                        <a:lnTo>
                          <a:pt x="10089" y="571"/>
                        </a:lnTo>
                        <a:lnTo>
                          <a:pt x="10093" y="583"/>
                        </a:lnTo>
                        <a:lnTo>
                          <a:pt x="10098" y="595"/>
                        </a:lnTo>
                        <a:lnTo>
                          <a:pt x="10103" y="606"/>
                        </a:lnTo>
                        <a:lnTo>
                          <a:pt x="10107" y="616"/>
                        </a:lnTo>
                        <a:lnTo>
                          <a:pt x="10112" y="624"/>
                        </a:lnTo>
                        <a:lnTo>
                          <a:pt x="10116" y="629"/>
                        </a:lnTo>
                        <a:lnTo>
                          <a:pt x="10121" y="630"/>
                        </a:lnTo>
                        <a:lnTo>
                          <a:pt x="10126" y="628"/>
                        </a:lnTo>
                        <a:lnTo>
                          <a:pt x="10130" y="633"/>
                        </a:lnTo>
                        <a:lnTo>
                          <a:pt x="10135" y="646"/>
                        </a:lnTo>
                        <a:lnTo>
                          <a:pt x="10139" y="652"/>
                        </a:lnTo>
                        <a:lnTo>
                          <a:pt x="10144" y="642"/>
                        </a:lnTo>
                        <a:lnTo>
                          <a:pt x="10148" y="634"/>
                        </a:lnTo>
                        <a:lnTo>
                          <a:pt x="10153" y="639"/>
                        </a:lnTo>
                        <a:lnTo>
                          <a:pt x="10158" y="643"/>
                        </a:lnTo>
                        <a:lnTo>
                          <a:pt x="10162" y="647"/>
                        </a:lnTo>
                        <a:lnTo>
                          <a:pt x="10167" y="662"/>
                        </a:lnTo>
                        <a:lnTo>
                          <a:pt x="10171" y="675"/>
                        </a:lnTo>
                        <a:lnTo>
                          <a:pt x="10176" y="676"/>
                        </a:lnTo>
                        <a:lnTo>
                          <a:pt x="10181" y="674"/>
                        </a:lnTo>
                        <a:lnTo>
                          <a:pt x="10185" y="676"/>
                        </a:lnTo>
                        <a:lnTo>
                          <a:pt x="10190" y="682"/>
                        </a:lnTo>
                        <a:lnTo>
                          <a:pt x="10194" y="690"/>
                        </a:lnTo>
                        <a:lnTo>
                          <a:pt x="10199" y="697"/>
                        </a:lnTo>
                        <a:lnTo>
                          <a:pt x="10204" y="702"/>
                        </a:lnTo>
                        <a:lnTo>
                          <a:pt x="10208" y="705"/>
                        </a:lnTo>
                        <a:lnTo>
                          <a:pt x="10213" y="707"/>
                        </a:lnTo>
                        <a:lnTo>
                          <a:pt x="10217" y="709"/>
                        </a:lnTo>
                        <a:lnTo>
                          <a:pt x="10222" y="709"/>
                        </a:lnTo>
                        <a:lnTo>
                          <a:pt x="10226" y="713"/>
                        </a:lnTo>
                        <a:lnTo>
                          <a:pt x="10231" y="726"/>
                        </a:lnTo>
                        <a:lnTo>
                          <a:pt x="10236" y="740"/>
                        </a:lnTo>
                        <a:lnTo>
                          <a:pt x="10240" y="753"/>
                        </a:lnTo>
                        <a:lnTo>
                          <a:pt x="10245" y="768"/>
                        </a:lnTo>
                        <a:lnTo>
                          <a:pt x="10249" y="793"/>
                        </a:lnTo>
                        <a:lnTo>
                          <a:pt x="10254" y="820"/>
                        </a:lnTo>
                        <a:lnTo>
                          <a:pt x="10259" y="837"/>
                        </a:lnTo>
                        <a:lnTo>
                          <a:pt x="10263" y="840"/>
                        </a:lnTo>
                        <a:lnTo>
                          <a:pt x="10268" y="850"/>
                        </a:lnTo>
                        <a:lnTo>
                          <a:pt x="10272" y="882"/>
                        </a:lnTo>
                        <a:lnTo>
                          <a:pt x="10277" y="919"/>
                        </a:lnTo>
                        <a:lnTo>
                          <a:pt x="10282" y="941"/>
                        </a:lnTo>
                        <a:lnTo>
                          <a:pt x="10286" y="954"/>
                        </a:lnTo>
                        <a:lnTo>
                          <a:pt x="10291" y="963"/>
                        </a:lnTo>
                        <a:lnTo>
                          <a:pt x="10295" y="959"/>
                        </a:lnTo>
                        <a:lnTo>
                          <a:pt x="10300" y="944"/>
                        </a:lnTo>
                        <a:lnTo>
                          <a:pt x="10304" y="937"/>
                        </a:lnTo>
                        <a:lnTo>
                          <a:pt x="10309" y="944"/>
                        </a:lnTo>
                        <a:lnTo>
                          <a:pt x="10314" y="940"/>
                        </a:lnTo>
                        <a:lnTo>
                          <a:pt x="10318" y="915"/>
                        </a:lnTo>
                        <a:lnTo>
                          <a:pt x="10323" y="884"/>
                        </a:lnTo>
                        <a:lnTo>
                          <a:pt x="10327" y="857"/>
                        </a:lnTo>
                        <a:lnTo>
                          <a:pt x="10332" y="836"/>
                        </a:lnTo>
                        <a:lnTo>
                          <a:pt x="10337" y="828"/>
                        </a:lnTo>
                        <a:lnTo>
                          <a:pt x="10341" y="826"/>
                        </a:lnTo>
                        <a:lnTo>
                          <a:pt x="10346" y="822"/>
                        </a:lnTo>
                        <a:lnTo>
                          <a:pt x="10350" y="816"/>
                        </a:lnTo>
                        <a:lnTo>
                          <a:pt x="10355" y="799"/>
                        </a:lnTo>
                        <a:lnTo>
                          <a:pt x="10359" y="760"/>
                        </a:lnTo>
                        <a:lnTo>
                          <a:pt x="10364" y="712"/>
                        </a:lnTo>
                        <a:lnTo>
                          <a:pt x="10369" y="666"/>
                        </a:lnTo>
                        <a:lnTo>
                          <a:pt x="10373" y="623"/>
                        </a:lnTo>
                        <a:lnTo>
                          <a:pt x="10378" y="587"/>
                        </a:lnTo>
                        <a:lnTo>
                          <a:pt x="10382" y="552"/>
                        </a:lnTo>
                        <a:lnTo>
                          <a:pt x="10387" y="513"/>
                        </a:lnTo>
                        <a:lnTo>
                          <a:pt x="10392" y="471"/>
                        </a:lnTo>
                        <a:lnTo>
                          <a:pt x="10396" y="433"/>
                        </a:lnTo>
                        <a:lnTo>
                          <a:pt x="10401" y="406"/>
                        </a:lnTo>
                        <a:lnTo>
                          <a:pt x="10405" y="394"/>
                        </a:lnTo>
                        <a:lnTo>
                          <a:pt x="10410" y="394"/>
                        </a:lnTo>
                        <a:lnTo>
                          <a:pt x="10415" y="401"/>
                        </a:lnTo>
                        <a:lnTo>
                          <a:pt x="10419" y="407"/>
                        </a:lnTo>
                        <a:lnTo>
                          <a:pt x="10424" y="398"/>
                        </a:lnTo>
                        <a:lnTo>
                          <a:pt x="10428" y="368"/>
                        </a:lnTo>
                        <a:lnTo>
                          <a:pt x="10433" y="338"/>
                        </a:lnTo>
                        <a:lnTo>
                          <a:pt x="10437" y="324"/>
                        </a:lnTo>
                        <a:lnTo>
                          <a:pt x="10442" y="321"/>
                        </a:lnTo>
                        <a:lnTo>
                          <a:pt x="10447" y="319"/>
                        </a:lnTo>
                        <a:lnTo>
                          <a:pt x="10451" y="313"/>
                        </a:lnTo>
                        <a:lnTo>
                          <a:pt x="10456" y="306"/>
                        </a:lnTo>
                        <a:lnTo>
                          <a:pt x="10460" y="301"/>
                        </a:lnTo>
                        <a:lnTo>
                          <a:pt x="10465" y="294"/>
                        </a:lnTo>
                        <a:lnTo>
                          <a:pt x="10470" y="290"/>
                        </a:lnTo>
                        <a:lnTo>
                          <a:pt x="10474" y="288"/>
                        </a:lnTo>
                        <a:lnTo>
                          <a:pt x="10479" y="284"/>
                        </a:lnTo>
                        <a:lnTo>
                          <a:pt x="10483" y="283"/>
                        </a:lnTo>
                        <a:lnTo>
                          <a:pt x="10488" y="278"/>
                        </a:lnTo>
                        <a:lnTo>
                          <a:pt x="10493" y="268"/>
                        </a:lnTo>
                        <a:lnTo>
                          <a:pt x="10497" y="266"/>
                        </a:lnTo>
                        <a:lnTo>
                          <a:pt x="10502" y="273"/>
                        </a:lnTo>
                        <a:lnTo>
                          <a:pt x="10506" y="280"/>
                        </a:lnTo>
                        <a:lnTo>
                          <a:pt x="10511" y="286"/>
                        </a:lnTo>
                        <a:lnTo>
                          <a:pt x="10515" y="291"/>
                        </a:lnTo>
                        <a:lnTo>
                          <a:pt x="10520" y="288"/>
                        </a:lnTo>
                        <a:lnTo>
                          <a:pt x="10525" y="284"/>
                        </a:lnTo>
                        <a:lnTo>
                          <a:pt x="10529" y="286"/>
                        </a:lnTo>
                        <a:lnTo>
                          <a:pt x="10534" y="287"/>
                        </a:lnTo>
                        <a:lnTo>
                          <a:pt x="10538" y="280"/>
                        </a:lnTo>
                        <a:lnTo>
                          <a:pt x="10543" y="274"/>
                        </a:lnTo>
                        <a:lnTo>
                          <a:pt x="10548" y="271"/>
                        </a:lnTo>
                        <a:lnTo>
                          <a:pt x="10552" y="265"/>
                        </a:lnTo>
                        <a:lnTo>
                          <a:pt x="10557" y="264"/>
                        </a:lnTo>
                        <a:lnTo>
                          <a:pt x="10561" y="270"/>
                        </a:lnTo>
                        <a:lnTo>
                          <a:pt x="10566" y="276"/>
                        </a:lnTo>
                        <a:lnTo>
                          <a:pt x="10570" y="280"/>
                        </a:lnTo>
                        <a:lnTo>
                          <a:pt x="10575" y="279"/>
                        </a:lnTo>
                        <a:lnTo>
                          <a:pt x="10580" y="266"/>
                        </a:lnTo>
                        <a:lnTo>
                          <a:pt x="10584" y="249"/>
                        </a:lnTo>
                        <a:lnTo>
                          <a:pt x="10589" y="248"/>
                        </a:lnTo>
                        <a:lnTo>
                          <a:pt x="10593" y="264"/>
                        </a:lnTo>
                        <a:lnTo>
                          <a:pt x="10598" y="275"/>
                        </a:lnTo>
                        <a:lnTo>
                          <a:pt x="10603" y="274"/>
                        </a:lnTo>
                        <a:lnTo>
                          <a:pt x="10607" y="273"/>
                        </a:lnTo>
                        <a:lnTo>
                          <a:pt x="10612" y="277"/>
                        </a:lnTo>
                        <a:lnTo>
                          <a:pt x="10616" y="273"/>
                        </a:lnTo>
                        <a:lnTo>
                          <a:pt x="10621" y="261"/>
                        </a:lnTo>
                        <a:lnTo>
                          <a:pt x="10626" y="259"/>
                        </a:lnTo>
                        <a:lnTo>
                          <a:pt x="10630" y="270"/>
                        </a:lnTo>
                        <a:lnTo>
                          <a:pt x="10635" y="275"/>
                        </a:lnTo>
                        <a:lnTo>
                          <a:pt x="10639" y="263"/>
                        </a:lnTo>
                        <a:lnTo>
                          <a:pt x="10644" y="249"/>
                        </a:lnTo>
                        <a:lnTo>
                          <a:pt x="10648" y="242"/>
                        </a:lnTo>
                        <a:lnTo>
                          <a:pt x="10653" y="240"/>
                        </a:lnTo>
                        <a:lnTo>
                          <a:pt x="10658" y="244"/>
                        </a:lnTo>
                        <a:lnTo>
                          <a:pt x="10662" y="251"/>
                        </a:lnTo>
                        <a:lnTo>
                          <a:pt x="10667" y="256"/>
                        </a:lnTo>
                        <a:lnTo>
                          <a:pt x="10671" y="254"/>
                        </a:lnTo>
                        <a:lnTo>
                          <a:pt x="10676" y="246"/>
                        </a:lnTo>
                        <a:lnTo>
                          <a:pt x="10681" y="241"/>
                        </a:lnTo>
                        <a:lnTo>
                          <a:pt x="10685" y="244"/>
                        </a:lnTo>
                        <a:lnTo>
                          <a:pt x="10690" y="249"/>
                        </a:lnTo>
                        <a:lnTo>
                          <a:pt x="10694" y="253"/>
                        </a:lnTo>
                        <a:lnTo>
                          <a:pt x="10699" y="263"/>
                        </a:lnTo>
                        <a:lnTo>
                          <a:pt x="10704" y="280"/>
                        </a:lnTo>
                        <a:lnTo>
                          <a:pt x="10708" y="293"/>
                        </a:lnTo>
                        <a:lnTo>
                          <a:pt x="10713" y="296"/>
                        </a:lnTo>
                        <a:lnTo>
                          <a:pt x="10717" y="304"/>
                        </a:lnTo>
                        <a:lnTo>
                          <a:pt x="10722" y="322"/>
                        </a:lnTo>
                        <a:lnTo>
                          <a:pt x="10726" y="323"/>
                        </a:lnTo>
                        <a:lnTo>
                          <a:pt x="10731" y="297"/>
                        </a:lnTo>
                        <a:lnTo>
                          <a:pt x="10736" y="274"/>
                        </a:lnTo>
                        <a:lnTo>
                          <a:pt x="10740" y="272"/>
                        </a:lnTo>
                        <a:lnTo>
                          <a:pt x="10745" y="280"/>
                        </a:lnTo>
                        <a:lnTo>
                          <a:pt x="10749" y="290"/>
                        </a:lnTo>
                        <a:lnTo>
                          <a:pt x="10754" y="300"/>
                        </a:lnTo>
                        <a:lnTo>
                          <a:pt x="10759" y="303"/>
                        </a:lnTo>
                        <a:lnTo>
                          <a:pt x="10763" y="302"/>
                        </a:lnTo>
                        <a:lnTo>
                          <a:pt x="10768" y="309"/>
                        </a:lnTo>
                        <a:lnTo>
                          <a:pt x="10772" y="326"/>
                        </a:lnTo>
                        <a:lnTo>
                          <a:pt x="10777" y="336"/>
                        </a:lnTo>
                        <a:lnTo>
                          <a:pt x="10781" y="337"/>
                        </a:lnTo>
                        <a:lnTo>
                          <a:pt x="10786" y="337"/>
                        </a:lnTo>
                        <a:lnTo>
                          <a:pt x="10791" y="335"/>
                        </a:lnTo>
                        <a:lnTo>
                          <a:pt x="10795" y="333"/>
                        </a:lnTo>
                        <a:lnTo>
                          <a:pt x="10800" y="341"/>
                        </a:lnTo>
                        <a:lnTo>
                          <a:pt x="10804" y="359"/>
                        </a:lnTo>
                        <a:lnTo>
                          <a:pt x="10809" y="379"/>
                        </a:lnTo>
                        <a:lnTo>
                          <a:pt x="10814" y="393"/>
                        </a:lnTo>
                        <a:lnTo>
                          <a:pt x="10818" y="406"/>
                        </a:lnTo>
                        <a:lnTo>
                          <a:pt x="10823" y="434"/>
                        </a:lnTo>
                        <a:lnTo>
                          <a:pt x="10827" y="468"/>
                        </a:lnTo>
                        <a:lnTo>
                          <a:pt x="10832" y="480"/>
                        </a:lnTo>
                        <a:lnTo>
                          <a:pt x="10837" y="471"/>
                        </a:lnTo>
                        <a:lnTo>
                          <a:pt x="10841" y="473"/>
                        </a:lnTo>
                        <a:lnTo>
                          <a:pt x="10846" y="489"/>
                        </a:lnTo>
                        <a:lnTo>
                          <a:pt x="10850" y="504"/>
                        </a:lnTo>
                        <a:lnTo>
                          <a:pt x="10855" y="522"/>
                        </a:lnTo>
                        <a:lnTo>
                          <a:pt x="10859" y="554"/>
                        </a:lnTo>
                        <a:lnTo>
                          <a:pt x="10864" y="597"/>
                        </a:lnTo>
                        <a:lnTo>
                          <a:pt x="10869" y="634"/>
                        </a:lnTo>
                        <a:lnTo>
                          <a:pt x="10873" y="658"/>
                        </a:lnTo>
                        <a:lnTo>
                          <a:pt x="10878" y="673"/>
                        </a:lnTo>
                        <a:lnTo>
                          <a:pt x="10882" y="681"/>
                        </a:lnTo>
                        <a:lnTo>
                          <a:pt x="10887" y="696"/>
                        </a:lnTo>
                        <a:lnTo>
                          <a:pt x="10892" y="726"/>
                        </a:lnTo>
                        <a:lnTo>
                          <a:pt x="10896" y="753"/>
                        </a:lnTo>
                        <a:lnTo>
                          <a:pt x="10901" y="774"/>
                        </a:lnTo>
                        <a:lnTo>
                          <a:pt x="10905" y="798"/>
                        </a:lnTo>
                        <a:lnTo>
                          <a:pt x="10910" y="830"/>
                        </a:lnTo>
                        <a:lnTo>
                          <a:pt x="10914" y="868"/>
                        </a:lnTo>
                        <a:lnTo>
                          <a:pt x="10919" y="913"/>
                        </a:lnTo>
                        <a:lnTo>
                          <a:pt x="10924" y="958"/>
                        </a:lnTo>
                        <a:lnTo>
                          <a:pt x="10928" y="999"/>
                        </a:lnTo>
                        <a:lnTo>
                          <a:pt x="10933" y="1039"/>
                        </a:lnTo>
                        <a:lnTo>
                          <a:pt x="10937" y="1083"/>
                        </a:lnTo>
                        <a:lnTo>
                          <a:pt x="10942" y="1130"/>
                        </a:lnTo>
                        <a:lnTo>
                          <a:pt x="10947" y="1181"/>
                        </a:lnTo>
                        <a:lnTo>
                          <a:pt x="10951" y="1235"/>
                        </a:lnTo>
                        <a:lnTo>
                          <a:pt x="10956" y="1288"/>
                        </a:lnTo>
                        <a:lnTo>
                          <a:pt x="10960" y="1347"/>
                        </a:lnTo>
                        <a:lnTo>
                          <a:pt x="10965" y="1413"/>
                        </a:lnTo>
                        <a:lnTo>
                          <a:pt x="10970" y="1467"/>
                        </a:lnTo>
                        <a:lnTo>
                          <a:pt x="10974" y="1511"/>
                        </a:lnTo>
                        <a:lnTo>
                          <a:pt x="10979" y="1563"/>
                        </a:lnTo>
                        <a:lnTo>
                          <a:pt x="10983" y="1621"/>
                        </a:lnTo>
                        <a:lnTo>
                          <a:pt x="10988" y="1678"/>
                        </a:lnTo>
                        <a:lnTo>
                          <a:pt x="10992" y="1735"/>
                        </a:lnTo>
                        <a:lnTo>
                          <a:pt x="10997" y="1792"/>
                        </a:lnTo>
                        <a:lnTo>
                          <a:pt x="11002" y="1843"/>
                        </a:lnTo>
                        <a:lnTo>
                          <a:pt x="11006" y="1890"/>
                        </a:lnTo>
                        <a:lnTo>
                          <a:pt x="11011" y="1937"/>
                        </a:lnTo>
                        <a:lnTo>
                          <a:pt x="11015" y="1977"/>
                        </a:lnTo>
                        <a:lnTo>
                          <a:pt x="11020" y="2012"/>
                        </a:lnTo>
                        <a:lnTo>
                          <a:pt x="11025" y="2054"/>
                        </a:lnTo>
                        <a:lnTo>
                          <a:pt x="11029" y="2105"/>
                        </a:lnTo>
                        <a:lnTo>
                          <a:pt x="11034" y="2150"/>
                        </a:lnTo>
                        <a:lnTo>
                          <a:pt x="11038" y="2176"/>
                        </a:lnTo>
                        <a:lnTo>
                          <a:pt x="11043" y="2198"/>
                        </a:lnTo>
                        <a:lnTo>
                          <a:pt x="11048" y="2224"/>
                        </a:lnTo>
                        <a:lnTo>
                          <a:pt x="11052" y="2249"/>
                        </a:lnTo>
                        <a:lnTo>
                          <a:pt x="11057" y="2267"/>
                        </a:lnTo>
                        <a:lnTo>
                          <a:pt x="11061" y="2279"/>
                        </a:lnTo>
                        <a:lnTo>
                          <a:pt x="11066" y="2296"/>
                        </a:lnTo>
                        <a:lnTo>
                          <a:pt x="11070" y="2316"/>
                        </a:lnTo>
                        <a:lnTo>
                          <a:pt x="11075" y="2330"/>
                        </a:lnTo>
                        <a:lnTo>
                          <a:pt x="11080" y="2340"/>
                        </a:lnTo>
                        <a:lnTo>
                          <a:pt x="11084" y="2360"/>
                        </a:lnTo>
                        <a:lnTo>
                          <a:pt x="11089" y="2382"/>
                        </a:lnTo>
                        <a:lnTo>
                          <a:pt x="11093" y="2394"/>
                        </a:lnTo>
                        <a:lnTo>
                          <a:pt x="11098" y="2406"/>
                        </a:lnTo>
                        <a:lnTo>
                          <a:pt x="11103" y="2422"/>
                        </a:lnTo>
                        <a:lnTo>
                          <a:pt x="11107" y="2432"/>
                        </a:lnTo>
                        <a:lnTo>
                          <a:pt x="11112" y="2435"/>
                        </a:lnTo>
                        <a:lnTo>
                          <a:pt x="11116" y="2433"/>
                        </a:lnTo>
                        <a:lnTo>
                          <a:pt x="11121" y="2432"/>
                        </a:lnTo>
                        <a:lnTo>
                          <a:pt x="11125" y="2436"/>
                        </a:lnTo>
                        <a:lnTo>
                          <a:pt x="11130" y="2443"/>
                        </a:lnTo>
                        <a:lnTo>
                          <a:pt x="11135" y="2446"/>
                        </a:lnTo>
                        <a:lnTo>
                          <a:pt x="11139" y="2444"/>
                        </a:lnTo>
                        <a:lnTo>
                          <a:pt x="11144" y="2440"/>
                        </a:lnTo>
                        <a:lnTo>
                          <a:pt x="11148" y="2434"/>
                        </a:lnTo>
                        <a:lnTo>
                          <a:pt x="11153" y="2419"/>
                        </a:lnTo>
                        <a:lnTo>
                          <a:pt x="11158" y="2396"/>
                        </a:lnTo>
                        <a:lnTo>
                          <a:pt x="11162" y="2373"/>
                        </a:lnTo>
                        <a:lnTo>
                          <a:pt x="11167" y="2352"/>
                        </a:lnTo>
                        <a:lnTo>
                          <a:pt x="11171" y="2332"/>
                        </a:lnTo>
                        <a:lnTo>
                          <a:pt x="11176" y="2315"/>
                        </a:lnTo>
                        <a:lnTo>
                          <a:pt x="11181" y="2298"/>
                        </a:lnTo>
                        <a:lnTo>
                          <a:pt x="11185" y="2273"/>
                        </a:lnTo>
                        <a:lnTo>
                          <a:pt x="11190" y="2244"/>
                        </a:lnTo>
                        <a:lnTo>
                          <a:pt x="11194" y="2214"/>
                        </a:lnTo>
                        <a:lnTo>
                          <a:pt x="11199" y="2174"/>
                        </a:lnTo>
                        <a:lnTo>
                          <a:pt x="11203" y="2126"/>
                        </a:lnTo>
                        <a:lnTo>
                          <a:pt x="11208" y="2087"/>
                        </a:lnTo>
                        <a:lnTo>
                          <a:pt x="11213" y="2056"/>
                        </a:lnTo>
                        <a:lnTo>
                          <a:pt x="11217" y="2017"/>
                        </a:lnTo>
                        <a:lnTo>
                          <a:pt x="11222" y="1970"/>
                        </a:lnTo>
                        <a:lnTo>
                          <a:pt x="11226" y="1922"/>
                        </a:lnTo>
                        <a:lnTo>
                          <a:pt x="11231" y="1876"/>
                        </a:lnTo>
                        <a:lnTo>
                          <a:pt x="11236" y="1829"/>
                        </a:lnTo>
                        <a:lnTo>
                          <a:pt x="11240" y="1783"/>
                        </a:lnTo>
                        <a:lnTo>
                          <a:pt x="11245" y="1745"/>
                        </a:lnTo>
                        <a:lnTo>
                          <a:pt x="11249" y="1710"/>
                        </a:lnTo>
                        <a:lnTo>
                          <a:pt x="11254" y="1670"/>
                        </a:lnTo>
                        <a:lnTo>
                          <a:pt x="11259" y="1627"/>
                        </a:lnTo>
                        <a:lnTo>
                          <a:pt x="11263" y="1589"/>
                        </a:lnTo>
                        <a:lnTo>
                          <a:pt x="11268" y="1553"/>
                        </a:lnTo>
                        <a:lnTo>
                          <a:pt x="11272" y="1516"/>
                        </a:lnTo>
                        <a:lnTo>
                          <a:pt x="11277" y="1485"/>
                        </a:lnTo>
                        <a:lnTo>
                          <a:pt x="11281" y="1467"/>
                        </a:lnTo>
                        <a:lnTo>
                          <a:pt x="11286" y="1455"/>
                        </a:lnTo>
                        <a:lnTo>
                          <a:pt x="11291" y="1443"/>
                        </a:lnTo>
                        <a:lnTo>
                          <a:pt x="11295" y="1433"/>
                        </a:lnTo>
                        <a:lnTo>
                          <a:pt x="11300" y="1431"/>
                        </a:lnTo>
                        <a:lnTo>
                          <a:pt x="11304" y="1435"/>
                        </a:lnTo>
                        <a:lnTo>
                          <a:pt x="11309" y="1448"/>
                        </a:lnTo>
                        <a:lnTo>
                          <a:pt x="11314" y="1458"/>
                        </a:lnTo>
                        <a:lnTo>
                          <a:pt x="11318" y="1458"/>
                        </a:lnTo>
                        <a:lnTo>
                          <a:pt x="11323" y="1457"/>
                        </a:lnTo>
                        <a:lnTo>
                          <a:pt x="11327" y="1474"/>
                        </a:lnTo>
                        <a:lnTo>
                          <a:pt x="11332" y="1507"/>
                        </a:lnTo>
                        <a:lnTo>
                          <a:pt x="11336" y="1538"/>
                        </a:lnTo>
                        <a:lnTo>
                          <a:pt x="11341" y="1565"/>
                        </a:lnTo>
                        <a:lnTo>
                          <a:pt x="11346" y="1593"/>
                        </a:lnTo>
                        <a:lnTo>
                          <a:pt x="11350" y="1623"/>
                        </a:lnTo>
                        <a:lnTo>
                          <a:pt x="11355" y="1662"/>
                        </a:lnTo>
                        <a:lnTo>
                          <a:pt x="11359" y="1702"/>
                        </a:lnTo>
                        <a:lnTo>
                          <a:pt x="11364" y="1727"/>
                        </a:lnTo>
                        <a:lnTo>
                          <a:pt x="11369" y="1751"/>
                        </a:lnTo>
                        <a:lnTo>
                          <a:pt x="11373" y="1791"/>
                        </a:lnTo>
                        <a:lnTo>
                          <a:pt x="11378" y="1840"/>
                        </a:lnTo>
                        <a:lnTo>
                          <a:pt x="11382" y="1888"/>
                        </a:lnTo>
                        <a:lnTo>
                          <a:pt x="11387" y="1932"/>
                        </a:lnTo>
                        <a:lnTo>
                          <a:pt x="11392" y="1977"/>
                        </a:lnTo>
                        <a:lnTo>
                          <a:pt x="11396" y="2019"/>
                        </a:lnTo>
                        <a:lnTo>
                          <a:pt x="11401" y="2057"/>
                        </a:lnTo>
                        <a:lnTo>
                          <a:pt x="11405" y="2099"/>
                        </a:lnTo>
                        <a:lnTo>
                          <a:pt x="11410" y="2141"/>
                        </a:lnTo>
                        <a:lnTo>
                          <a:pt x="11414" y="2172"/>
                        </a:lnTo>
                        <a:lnTo>
                          <a:pt x="11419" y="2197"/>
                        </a:lnTo>
                        <a:lnTo>
                          <a:pt x="11424" y="2225"/>
                        </a:lnTo>
                        <a:lnTo>
                          <a:pt x="11428" y="2257"/>
                        </a:lnTo>
                        <a:lnTo>
                          <a:pt x="11433" y="2292"/>
                        </a:lnTo>
                        <a:lnTo>
                          <a:pt x="11437" y="2327"/>
                        </a:lnTo>
                        <a:lnTo>
                          <a:pt x="11442" y="2360"/>
                        </a:lnTo>
                        <a:lnTo>
                          <a:pt x="11447" y="2388"/>
                        </a:lnTo>
                        <a:lnTo>
                          <a:pt x="11451" y="2413"/>
                        </a:lnTo>
                        <a:lnTo>
                          <a:pt x="11456" y="2427"/>
                        </a:lnTo>
                        <a:lnTo>
                          <a:pt x="11460" y="2428"/>
                        </a:lnTo>
                        <a:lnTo>
                          <a:pt x="11465" y="2428"/>
                        </a:lnTo>
                        <a:lnTo>
                          <a:pt x="11470" y="2434"/>
                        </a:lnTo>
                        <a:lnTo>
                          <a:pt x="11474" y="2445"/>
                        </a:lnTo>
                        <a:lnTo>
                          <a:pt x="11479" y="2458"/>
                        </a:lnTo>
                        <a:lnTo>
                          <a:pt x="11483" y="2465"/>
                        </a:lnTo>
                        <a:lnTo>
                          <a:pt x="11488" y="2454"/>
                        </a:lnTo>
                        <a:lnTo>
                          <a:pt x="11492" y="2430"/>
                        </a:lnTo>
                        <a:lnTo>
                          <a:pt x="11497" y="2406"/>
                        </a:lnTo>
                        <a:lnTo>
                          <a:pt x="11502" y="2387"/>
                        </a:lnTo>
                        <a:lnTo>
                          <a:pt x="11506" y="2373"/>
                        </a:lnTo>
                        <a:lnTo>
                          <a:pt x="11511" y="2365"/>
                        </a:lnTo>
                        <a:lnTo>
                          <a:pt x="11515" y="2359"/>
                        </a:lnTo>
                        <a:lnTo>
                          <a:pt x="11520" y="2343"/>
                        </a:lnTo>
                        <a:lnTo>
                          <a:pt x="11525" y="2305"/>
                        </a:lnTo>
                        <a:lnTo>
                          <a:pt x="11529" y="2257"/>
                        </a:lnTo>
                        <a:lnTo>
                          <a:pt x="11534" y="2202"/>
                        </a:lnTo>
                        <a:lnTo>
                          <a:pt x="11538" y="2127"/>
                        </a:lnTo>
                        <a:lnTo>
                          <a:pt x="11543" y="2030"/>
                        </a:lnTo>
                        <a:lnTo>
                          <a:pt x="11547" y="1935"/>
                        </a:lnTo>
                        <a:lnTo>
                          <a:pt x="11552" y="1866"/>
                        </a:lnTo>
                        <a:lnTo>
                          <a:pt x="11557" y="1827"/>
                        </a:lnTo>
                        <a:lnTo>
                          <a:pt x="11561" y="1791"/>
                        </a:lnTo>
                        <a:lnTo>
                          <a:pt x="11566" y="1726"/>
                        </a:lnTo>
                        <a:lnTo>
                          <a:pt x="11570" y="1636"/>
                        </a:lnTo>
                        <a:lnTo>
                          <a:pt x="11575" y="1571"/>
                        </a:lnTo>
                        <a:lnTo>
                          <a:pt x="11580" y="1569"/>
                        </a:lnTo>
                        <a:lnTo>
                          <a:pt x="11584" y="1614"/>
                        </a:lnTo>
                        <a:lnTo>
                          <a:pt x="11589" y="1682"/>
                        </a:lnTo>
                        <a:lnTo>
                          <a:pt x="11593" y="1769"/>
                        </a:lnTo>
                        <a:lnTo>
                          <a:pt x="11598" y="1864"/>
                        </a:lnTo>
                        <a:lnTo>
                          <a:pt x="11603" y="1951"/>
                        </a:lnTo>
                        <a:lnTo>
                          <a:pt x="11607" y="2025"/>
                        </a:lnTo>
                        <a:lnTo>
                          <a:pt x="11612" y="2093"/>
                        </a:lnTo>
                        <a:lnTo>
                          <a:pt x="11616" y="2151"/>
                        </a:lnTo>
                        <a:lnTo>
                          <a:pt x="11621" y="2184"/>
                        </a:lnTo>
                        <a:lnTo>
                          <a:pt x="11625" y="2194"/>
                        </a:lnTo>
                        <a:lnTo>
                          <a:pt x="11630" y="2202"/>
                        </a:lnTo>
                        <a:lnTo>
                          <a:pt x="11635" y="2204"/>
                        </a:lnTo>
                        <a:lnTo>
                          <a:pt x="11639" y="2186"/>
                        </a:lnTo>
                        <a:lnTo>
                          <a:pt x="11644" y="2149"/>
                        </a:lnTo>
                        <a:lnTo>
                          <a:pt x="11648" y="2106"/>
                        </a:lnTo>
                        <a:lnTo>
                          <a:pt x="11653" y="2059"/>
                        </a:lnTo>
                        <a:lnTo>
                          <a:pt x="11658" y="2002"/>
                        </a:lnTo>
                        <a:lnTo>
                          <a:pt x="11662" y="1928"/>
                        </a:lnTo>
                        <a:lnTo>
                          <a:pt x="11667" y="1857"/>
                        </a:lnTo>
                        <a:lnTo>
                          <a:pt x="11671" y="1797"/>
                        </a:lnTo>
                        <a:lnTo>
                          <a:pt x="11676" y="1729"/>
                        </a:lnTo>
                        <a:lnTo>
                          <a:pt x="11681" y="1651"/>
                        </a:lnTo>
                        <a:lnTo>
                          <a:pt x="11685" y="1579"/>
                        </a:lnTo>
                        <a:lnTo>
                          <a:pt x="11690" y="1517"/>
                        </a:lnTo>
                        <a:lnTo>
                          <a:pt x="11694" y="1454"/>
                        </a:lnTo>
                        <a:lnTo>
                          <a:pt x="11699" y="1390"/>
                        </a:lnTo>
                        <a:lnTo>
                          <a:pt x="11703" y="1328"/>
                        </a:lnTo>
                        <a:lnTo>
                          <a:pt x="11708" y="1269"/>
                        </a:lnTo>
                        <a:lnTo>
                          <a:pt x="11713" y="1215"/>
                        </a:lnTo>
                        <a:lnTo>
                          <a:pt x="11717" y="1166"/>
                        </a:lnTo>
                        <a:lnTo>
                          <a:pt x="11722" y="1121"/>
                        </a:lnTo>
                        <a:lnTo>
                          <a:pt x="11726" y="1085"/>
                        </a:lnTo>
                        <a:lnTo>
                          <a:pt x="11731" y="1055"/>
                        </a:lnTo>
                        <a:lnTo>
                          <a:pt x="11736" y="1026"/>
                        </a:lnTo>
                        <a:lnTo>
                          <a:pt x="11740" y="995"/>
                        </a:lnTo>
                        <a:lnTo>
                          <a:pt x="11745" y="970"/>
                        </a:lnTo>
                        <a:lnTo>
                          <a:pt x="11749" y="956"/>
                        </a:lnTo>
                        <a:lnTo>
                          <a:pt x="11754" y="944"/>
                        </a:lnTo>
                        <a:lnTo>
                          <a:pt x="11758" y="930"/>
                        </a:lnTo>
                        <a:lnTo>
                          <a:pt x="11763" y="918"/>
                        </a:lnTo>
                        <a:lnTo>
                          <a:pt x="11768" y="911"/>
                        </a:lnTo>
                        <a:lnTo>
                          <a:pt x="11772" y="915"/>
                        </a:lnTo>
                        <a:lnTo>
                          <a:pt x="11777" y="923"/>
                        </a:lnTo>
                        <a:lnTo>
                          <a:pt x="11781" y="928"/>
                        </a:lnTo>
                        <a:lnTo>
                          <a:pt x="11786" y="927"/>
                        </a:lnTo>
                        <a:lnTo>
                          <a:pt x="11791" y="926"/>
                        </a:lnTo>
                        <a:lnTo>
                          <a:pt x="11795" y="932"/>
                        </a:lnTo>
                        <a:lnTo>
                          <a:pt x="11800" y="949"/>
                        </a:lnTo>
                        <a:lnTo>
                          <a:pt x="11804" y="961"/>
                        </a:lnTo>
                        <a:lnTo>
                          <a:pt x="11809" y="965"/>
                        </a:lnTo>
                        <a:lnTo>
                          <a:pt x="11814" y="974"/>
                        </a:lnTo>
                        <a:lnTo>
                          <a:pt x="11818" y="984"/>
                        </a:lnTo>
                        <a:lnTo>
                          <a:pt x="11823" y="992"/>
                        </a:lnTo>
                        <a:lnTo>
                          <a:pt x="11827" y="1004"/>
                        </a:lnTo>
                        <a:lnTo>
                          <a:pt x="11832" y="1018"/>
                        </a:lnTo>
                        <a:lnTo>
                          <a:pt x="11836" y="1034"/>
                        </a:lnTo>
                        <a:lnTo>
                          <a:pt x="11841" y="1051"/>
                        </a:lnTo>
                        <a:lnTo>
                          <a:pt x="11846" y="1063"/>
                        </a:lnTo>
                        <a:lnTo>
                          <a:pt x="11850" y="1078"/>
                        </a:lnTo>
                        <a:lnTo>
                          <a:pt x="11855" y="1100"/>
                        </a:lnTo>
                        <a:lnTo>
                          <a:pt x="11859" y="1118"/>
                        </a:lnTo>
                        <a:lnTo>
                          <a:pt x="11864" y="1126"/>
                        </a:lnTo>
                        <a:lnTo>
                          <a:pt x="11869" y="1136"/>
                        </a:lnTo>
                        <a:lnTo>
                          <a:pt x="11873" y="1164"/>
                        </a:lnTo>
                        <a:lnTo>
                          <a:pt x="11878" y="1197"/>
                        </a:lnTo>
                        <a:lnTo>
                          <a:pt x="11882" y="1215"/>
                        </a:lnTo>
                        <a:lnTo>
                          <a:pt x="11887" y="1221"/>
                        </a:lnTo>
                        <a:lnTo>
                          <a:pt x="11891" y="1232"/>
                        </a:lnTo>
                        <a:lnTo>
                          <a:pt x="11896" y="1246"/>
                        </a:lnTo>
                        <a:lnTo>
                          <a:pt x="11901" y="1260"/>
                        </a:lnTo>
                        <a:lnTo>
                          <a:pt x="11905" y="1272"/>
                        </a:lnTo>
                        <a:lnTo>
                          <a:pt x="11910" y="1273"/>
                        </a:lnTo>
                        <a:lnTo>
                          <a:pt x="11914" y="1268"/>
                        </a:lnTo>
                        <a:lnTo>
                          <a:pt x="11919" y="1267"/>
                        </a:lnTo>
                        <a:lnTo>
                          <a:pt x="11924" y="1270"/>
                        </a:lnTo>
                        <a:lnTo>
                          <a:pt x="11928" y="1274"/>
                        </a:lnTo>
                        <a:lnTo>
                          <a:pt x="11933" y="1275"/>
                        </a:lnTo>
                        <a:lnTo>
                          <a:pt x="11937" y="1266"/>
                        </a:lnTo>
                        <a:lnTo>
                          <a:pt x="11942" y="1245"/>
                        </a:lnTo>
                        <a:lnTo>
                          <a:pt x="11947" y="1229"/>
                        </a:lnTo>
                        <a:lnTo>
                          <a:pt x="11951" y="1225"/>
                        </a:lnTo>
                        <a:lnTo>
                          <a:pt x="11956" y="1225"/>
                        </a:lnTo>
                        <a:lnTo>
                          <a:pt x="11960" y="1223"/>
                        </a:lnTo>
                        <a:lnTo>
                          <a:pt x="11965" y="1209"/>
                        </a:lnTo>
                        <a:lnTo>
                          <a:pt x="11969" y="1185"/>
                        </a:lnTo>
                        <a:lnTo>
                          <a:pt x="11974" y="1160"/>
                        </a:lnTo>
                        <a:lnTo>
                          <a:pt x="11979" y="1135"/>
                        </a:lnTo>
                        <a:lnTo>
                          <a:pt x="11983" y="1113"/>
                        </a:lnTo>
                        <a:lnTo>
                          <a:pt x="11988" y="1101"/>
                        </a:lnTo>
                        <a:lnTo>
                          <a:pt x="11992" y="1093"/>
                        </a:lnTo>
                        <a:lnTo>
                          <a:pt x="11997" y="1076"/>
                        </a:lnTo>
                        <a:lnTo>
                          <a:pt x="12002" y="1048"/>
                        </a:lnTo>
                        <a:lnTo>
                          <a:pt x="12006" y="1025"/>
                        </a:lnTo>
                        <a:lnTo>
                          <a:pt x="12011" y="1011"/>
                        </a:lnTo>
                        <a:lnTo>
                          <a:pt x="12015" y="993"/>
                        </a:lnTo>
                        <a:lnTo>
                          <a:pt x="12020" y="967"/>
                        </a:lnTo>
                        <a:lnTo>
                          <a:pt x="12025" y="940"/>
                        </a:lnTo>
                        <a:lnTo>
                          <a:pt x="12029" y="910"/>
                        </a:lnTo>
                        <a:lnTo>
                          <a:pt x="12034" y="878"/>
                        </a:lnTo>
                        <a:lnTo>
                          <a:pt x="12038" y="849"/>
                        </a:lnTo>
                        <a:lnTo>
                          <a:pt x="12043" y="818"/>
                        </a:lnTo>
                        <a:lnTo>
                          <a:pt x="12047" y="783"/>
                        </a:lnTo>
                        <a:lnTo>
                          <a:pt x="12052" y="759"/>
                        </a:lnTo>
                        <a:lnTo>
                          <a:pt x="12057" y="750"/>
                        </a:lnTo>
                        <a:lnTo>
                          <a:pt x="12061" y="734"/>
                        </a:lnTo>
                        <a:lnTo>
                          <a:pt x="12066" y="701"/>
                        </a:lnTo>
                        <a:lnTo>
                          <a:pt x="12070" y="665"/>
                        </a:lnTo>
                        <a:lnTo>
                          <a:pt x="12075" y="636"/>
                        </a:lnTo>
                        <a:lnTo>
                          <a:pt x="12080" y="609"/>
                        </a:lnTo>
                        <a:lnTo>
                          <a:pt x="12084" y="574"/>
                        </a:lnTo>
                        <a:lnTo>
                          <a:pt x="12089" y="540"/>
                        </a:lnTo>
                        <a:lnTo>
                          <a:pt x="12093" y="515"/>
                        </a:lnTo>
                        <a:lnTo>
                          <a:pt x="12098" y="494"/>
                        </a:lnTo>
                        <a:lnTo>
                          <a:pt x="12102" y="469"/>
                        </a:lnTo>
                        <a:lnTo>
                          <a:pt x="12107" y="439"/>
                        </a:lnTo>
                        <a:lnTo>
                          <a:pt x="12112" y="405"/>
                        </a:lnTo>
                        <a:lnTo>
                          <a:pt x="12116" y="377"/>
                        </a:lnTo>
                        <a:lnTo>
                          <a:pt x="12121" y="360"/>
                        </a:lnTo>
                        <a:lnTo>
                          <a:pt x="12125" y="346"/>
                        </a:lnTo>
                        <a:lnTo>
                          <a:pt x="12130" y="331"/>
                        </a:lnTo>
                        <a:lnTo>
                          <a:pt x="12135" y="314"/>
                        </a:lnTo>
                        <a:lnTo>
                          <a:pt x="12139" y="299"/>
                        </a:lnTo>
                        <a:lnTo>
                          <a:pt x="12144" y="282"/>
                        </a:lnTo>
                        <a:lnTo>
                          <a:pt x="12148" y="268"/>
                        </a:lnTo>
                        <a:lnTo>
                          <a:pt x="12153" y="253"/>
                        </a:lnTo>
                        <a:lnTo>
                          <a:pt x="12158" y="230"/>
                        </a:lnTo>
                        <a:lnTo>
                          <a:pt x="12162" y="208"/>
                        </a:lnTo>
                        <a:lnTo>
                          <a:pt x="12167" y="197"/>
                        </a:lnTo>
                        <a:lnTo>
                          <a:pt x="12171" y="197"/>
                        </a:lnTo>
                        <a:lnTo>
                          <a:pt x="12176" y="201"/>
                        </a:lnTo>
                        <a:lnTo>
                          <a:pt x="12180" y="201"/>
                        </a:lnTo>
                        <a:lnTo>
                          <a:pt x="12185" y="190"/>
                        </a:lnTo>
                        <a:lnTo>
                          <a:pt x="12190" y="172"/>
                        </a:lnTo>
                        <a:lnTo>
                          <a:pt x="12194" y="158"/>
                        </a:lnTo>
                        <a:lnTo>
                          <a:pt x="12199" y="148"/>
                        </a:lnTo>
                        <a:lnTo>
                          <a:pt x="12203" y="134"/>
                        </a:lnTo>
                        <a:lnTo>
                          <a:pt x="12208" y="120"/>
                        </a:lnTo>
                        <a:lnTo>
                          <a:pt x="12213" y="118"/>
                        </a:lnTo>
                        <a:lnTo>
                          <a:pt x="12217" y="123"/>
                        </a:lnTo>
                        <a:lnTo>
                          <a:pt x="12222" y="126"/>
                        </a:lnTo>
                        <a:lnTo>
                          <a:pt x="12226" y="122"/>
                        </a:lnTo>
                        <a:lnTo>
                          <a:pt x="12231" y="116"/>
                        </a:lnTo>
                        <a:lnTo>
                          <a:pt x="12236" y="118"/>
                        </a:lnTo>
                        <a:lnTo>
                          <a:pt x="12240" y="122"/>
                        </a:lnTo>
                        <a:lnTo>
                          <a:pt x="12245" y="106"/>
                        </a:lnTo>
                        <a:lnTo>
                          <a:pt x="12249" y="79"/>
                        </a:lnTo>
                        <a:lnTo>
                          <a:pt x="12254" y="65"/>
                        </a:lnTo>
                        <a:lnTo>
                          <a:pt x="12258" y="67"/>
                        </a:lnTo>
                        <a:lnTo>
                          <a:pt x="12263" y="73"/>
                        </a:lnTo>
                        <a:lnTo>
                          <a:pt x="12268" y="77"/>
                        </a:lnTo>
                        <a:lnTo>
                          <a:pt x="12272" y="74"/>
                        </a:lnTo>
                        <a:lnTo>
                          <a:pt x="12277" y="62"/>
                        </a:lnTo>
                        <a:lnTo>
                          <a:pt x="12281" y="49"/>
                        </a:lnTo>
                        <a:lnTo>
                          <a:pt x="12286" y="40"/>
                        </a:lnTo>
                        <a:lnTo>
                          <a:pt x="12291" y="33"/>
                        </a:lnTo>
                        <a:lnTo>
                          <a:pt x="12295" y="37"/>
                        </a:lnTo>
                        <a:lnTo>
                          <a:pt x="12300" y="48"/>
                        </a:lnTo>
                        <a:lnTo>
                          <a:pt x="12304" y="55"/>
                        </a:lnTo>
                        <a:lnTo>
                          <a:pt x="12309" y="48"/>
                        </a:lnTo>
                        <a:lnTo>
                          <a:pt x="12313" y="34"/>
                        </a:lnTo>
                        <a:lnTo>
                          <a:pt x="12318" y="28"/>
                        </a:lnTo>
                        <a:lnTo>
                          <a:pt x="12323" y="36"/>
                        </a:lnTo>
                        <a:lnTo>
                          <a:pt x="12327" y="44"/>
                        </a:lnTo>
                        <a:lnTo>
                          <a:pt x="12332" y="44"/>
                        </a:lnTo>
                        <a:lnTo>
                          <a:pt x="12336" y="42"/>
                        </a:lnTo>
                        <a:lnTo>
                          <a:pt x="12341" y="41"/>
                        </a:lnTo>
                        <a:lnTo>
                          <a:pt x="12346" y="42"/>
                        </a:lnTo>
                        <a:lnTo>
                          <a:pt x="12350" y="42"/>
                        </a:lnTo>
                        <a:lnTo>
                          <a:pt x="12355" y="39"/>
                        </a:lnTo>
                        <a:lnTo>
                          <a:pt x="12359" y="35"/>
                        </a:lnTo>
                        <a:lnTo>
                          <a:pt x="12364" y="33"/>
                        </a:lnTo>
                        <a:lnTo>
                          <a:pt x="12369" y="28"/>
                        </a:lnTo>
                        <a:lnTo>
                          <a:pt x="12373" y="26"/>
                        </a:lnTo>
                        <a:lnTo>
                          <a:pt x="12378" y="29"/>
                        </a:lnTo>
                        <a:lnTo>
                          <a:pt x="12382" y="34"/>
                        </a:lnTo>
                        <a:lnTo>
                          <a:pt x="12387" y="38"/>
                        </a:lnTo>
                        <a:lnTo>
                          <a:pt x="12391" y="38"/>
                        </a:lnTo>
                        <a:lnTo>
                          <a:pt x="12396" y="35"/>
                        </a:lnTo>
                        <a:lnTo>
                          <a:pt x="12401" y="29"/>
                        </a:lnTo>
                        <a:lnTo>
                          <a:pt x="12405" y="26"/>
                        </a:lnTo>
                        <a:lnTo>
                          <a:pt x="12410" y="30"/>
                        </a:lnTo>
                        <a:lnTo>
                          <a:pt x="12414" y="33"/>
                        </a:lnTo>
                        <a:lnTo>
                          <a:pt x="12419" y="28"/>
                        </a:lnTo>
                        <a:lnTo>
                          <a:pt x="12424" y="24"/>
                        </a:lnTo>
                        <a:lnTo>
                          <a:pt x="12428" y="20"/>
                        </a:lnTo>
                        <a:lnTo>
                          <a:pt x="12433" y="15"/>
                        </a:lnTo>
                        <a:lnTo>
                          <a:pt x="12437" y="17"/>
                        </a:lnTo>
                        <a:lnTo>
                          <a:pt x="12442" y="28"/>
                        </a:lnTo>
                        <a:lnTo>
                          <a:pt x="12447" y="27"/>
                        </a:lnTo>
                        <a:lnTo>
                          <a:pt x="12451" y="18"/>
                        </a:lnTo>
                        <a:lnTo>
                          <a:pt x="12456" y="18"/>
                        </a:lnTo>
                        <a:lnTo>
                          <a:pt x="12460" y="28"/>
                        </a:lnTo>
                        <a:lnTo>
                          <a:pt x="12465" y="30"/>
                        </a:lnTo>
                        <a:lnTo>
                          <a:pt x="12469" y="27"/>
                        </a:lnTo>
                        <a:lnTo>
                          <a:pt x="12474" y="23"/>
                        </a:lnTo>
                        <a:lnTo>
                          <a:pt x="12479" y="15"/>
                        </a:lnTo>
                        <a:lnTo>
                          <a:pt x="12483" y="10"/>
                        </a:lnTo>
                        <a:lnTo>
                          <a:pt x="12488" y="12"/>
                        </a:lnTo>
                        <a:lnTo>
                          <a:pt x="12492" y="14"/>
                        </a:lnTo>
                        <a:lnTo>
                          <a:pt x="12497" y="10"/>
                        </a:lnTo>
                        <a:lnTo>
                          <a:pt x="12502" y="8"/>
                        </a:lnTo>
                        <a:lnTo>
                          <a:pt x="12506" y="14"/>
                        </a:lnTo>
                        <a:lnTo>
                          <a:pt x="12511" y="22"/>
                        </a:lnTo>
                        <a:lnTo>
                          <a:pt x="12515" y="24"/>
                        </a:lnTo>
                        <a:lnTo>
                          <a:pt x="12520" y="18"/>
                        </a:lnTo>
                        <a:lnTo>
                          <a:pt x="12524" y="8"/>
                        </a:lnTo>
                        <a:lnTo>
                          <a:pt x="12529" y="6"/>
                        </a:lnTo>
                        <a:lnTo>
                          <a:pt x="12534" y="10"/>
                        </a:lnTo>
                        <a:lnTo>
                          <a:pt x="12538" y="14"/>
                        </a:lnTo>
                        <a:lnTo>
                          <a:pt x="12543" y="17"/>
                        </a:lnTo>
                        <a:lnTo>
                          <a:pt x="12547" y="19"/>
                        </a:lnTo>
                        <a:lnTo>
                          <a:pt x="12552" y="16"/>
                        </a:lnTo>
                        <a:lnTo>
                          <a:pt x="12557" y="10"/>
                        </a:lnTo>
                        <a:lnTo>
                          <a:pt x="12561" y="13"/>
                        </a:lnTo>
                        <a:lnTo>
                          <a:pt x="12566" y="25"/>
                        </a:lnTo>
                        <a:lnTo>
                          <a:pt x="12570" y="29"/>
                        </a:lnTo>
                        <a:lnTo>
                          <a:pt x="12575" y="22"/>
                        </a:lnTo>
                        <a:lnTo>
                          <a:pt x="12580" y="19"/>
                        </a:lnTo>
                        <a:lnTo>
                          <a:pt x="12584" y="23"/>
                        </a:lnTo>
                        <a:lnTo>
                          <a:pt x="12589" y="27"/>
                        </a:lnTo>
                        <a:lnTo>
                          <a:pt x="12593" y="27"/>
                        </a:lnTo>
                        <a:lnTo>
                          <a:pt x="12598" y="24"/>
                        </a:lnTo>
                        <a:lnTo>
                          <a:pt x="12602" y="20"/>
                        </a:lnTo>
                        <a:lnTo>
                          <a:pt x="12607" y="20"/>
                        </a:lnTo>
                        <a:lnTo>
                          <a:pt x="12612" y="22"/>
                        </a:lnTo>
                        <a:lnTo>
                          <a:pt x="12616" y="25"/>
                        </a:lnTo>
                        <a:lnTo>
                          <a:pt x="12621" y="28"/>
                        </a:lnTo>
                        <a:lnTo>
                          <a:pt x="12625" y="26"/>
                        </a:lnTo>
                        <a:lnTo>
                          <a:pt x="12630" y="18"/>
                        </a:lnTo>
                        <a:lnTo>
                          <a:pt x="12635" y="9"/>
                        </a:lnTo>
                        <a:lnTo>
                          <a:pt x="12639" y="8"/>
                        </a:lnTo>
                        <a:lnTo>
                          <a:pt x="12644" y="16"/>
                        </a:lnTo>
                        <a:lnTo>
                          <a:pt x="12648" y="18"/>
                        </a:lnTo>
                        <a:lnTo>
                          <a:pt x="12653" y="8"/>
                        </a:lnTo>
                        <a:lnTo>
                          <a:pt x="12658" y="6"/>
                        </a:lnTo>
                        <a:lnTo>
                          <a:pt x="12662" y="17"/>
                        </a:lnTo>
                        <a:lnTo>
                          <a:pt x="12667" y="30"/>
                        </a:lnTo>
                        <a:lnTo>
                          <a:pt x="12671" y="34"/>
                        </a:lnTo>
                        <a:lnTo>
                          <a:pt x="12676" y="21"/>
                        </a:lnTo>
                        <a:lnTo>
                          <a:pt x="12680" y="4"/>
                        </a:lnTo>
                        <a:lnTo>
                          <a:pt x="12685" y="0"/>
                        </a:lnTo>
                        <a:lnTo>
                          <a:pt x="12690" y="4"/>
                        </a:lnTo>
                        <a:lnTo>
                          <a:pt x="12694" y="6"/>
                        </a:lnTo>
                        <a:lnTo>
                          <a:pt x="12699" y="6"/>
                        </a:lnTo>
                        <a:lnTo>
                          <a:pt x="12703" y="10"/>
                        </a:lnTo>
                        <a:lnTo>
                          <a:pt x="12708" y="17"/>
                        </a:lnTo>
                        <a:lnTo>
                          <a:pt x="12713" y="23"/>
                        </a:lnTo>
                        <a:lnTo>
                          <a:pt x="12717" y="27"/>
                        </a:lnTo>
                        <a:lnTo>
                          <a:pt x="12722" y="28"/>
                        </a:lnTo>
                        <a:lnTo>
                          <a:pt x="12726" y="26"/>
                        </a:lnTo>
                        <a:lnTo>
                          <a:pt x="12731" y="19"/>
                        </a:lnTo>
                        <a:lnTo>
                          <a:pt x="12735" y="11"/>
                        </a:lnTo>
                        <a:lnTo>
                          <a:pt x="12740" y="6"/>
                        </a:lnTo>
                        <a:lnTo>
                          <a:pt x="12745" y="5"/>
                        </a:lnTo>
                        <a:lnTo>
                          <a:pt x="12749" y="7"/>
                        </a:lnTo>
                        <a:lnTo>
                          <a:pt x="12754" y="18"/>
                        </a:lnTo>
                        <a:lnTo>
                          <a:pt x="12758" y="29"/>
                        </a:lnTo>
                        <a:lnTo>
                          <a:pt x="12763" y="30"/>
                        </a:lnTo>
                        <a:lnTo>
                          <a:pt x="12768" y="24"/>
                        </a:lnTo>
                        <a:lnTo>
                          <a:pt x="12772" y="15"/>
                        </a:lnTo>
                        <a:lnTo>
                          <a:pt x="12777" y="12"/>
                        </a:lnTo>
                        <a:lnTo>
                          <a:pt x="12781" y="19"/>
                        </a:lnTo>
                        <a:lnTo>
                          <a:pt x="12786" y="27"/>
                        </a:lnTo>
                        <a:lnTo>
                          <a:pt x="12791" y="26"/>
                        </a:lnTo>
                        <a:lnTo>
                          <a:pt x="12795" y="20"/>
                        </a:lnTo>
                        <a:lnTo>
                          <a:pt x="12800" y="15"/>
                        </a:lnTo>
                        <a:lnTo>
                          <a:pt x="12804" y="11"/>
                        </a:lnTo>
                        <a:lnTo>
                          <a:pt x="12809" y="6"/>
                        </a:lnTo>
                        <a:lnTo>
                          <a:pt x="12813" y="2"/>
                        </a:lnTo>
                        <a:lnTo>
                          <a:pt x="12818" y="3"/>
                        </a:lnTo>
                        <a:lnTo>
                          <a:pt x="12823" y="11"/>
                        </a:lnTo>
                        <a:lnTo>
                          <a:pt x="12827" y="21"/>
                        </a:lnTo>
                        <a:lnTo>
                          <a:pt x="12832" y="31"/>
                        </a:lnTo>
                        <a:lnTo>
                          <a:pt x="12836" y="33"/>
                        </a:lnTo>
                        <a:lnTo>
                          <a:pt x="12841" y="22"/>
                        </a:lnTo>
                        <a:lnTo>
                          <a:pt x="12846" y="11"/>
                        </a:lnTo>
                        <a:lnTo>
                          <a:pt x="12850" y="11"/>
                        </a:lnTo>
                        <a:lnTo>
                          <a:pt x="12855" y="16"/>
                        </a:lnTo>
                        <a:lnTo>
                          <a:pt x="12859" y="14"/>
                        </a:lnTo>
                        <a:lnTo>
                          <a:pt x="12864" y="13"/>
                        </a:lnTo>
                        <a:lnTo>
                          <a:pt x="12868" y="16"/>
                        </a:lnTo>
                        <a:lnTo>
                          <a:pt x="12873" y="22"/>
                        </a:lnTo>
                        <a:lnTo>
                          <a:pt x="12878" y="25"/>
                        </a:lnTo>
                        <a:lnTo>
                          <a:pt x="12882" y="25"/>
                        </a:lnTo>
                        <a:lnTo>
                          <a:pt x="12887" y="25"/>
                        </a:lnTo>
                        <a:lnTo>
                          <a:pt x="12891" y="22"/>
                        </a:lnTo>
                        <a:lnTo>
                          <a:pt x="12896" y="18"/>
                        </a:lnTo>
                        <a:lnTo>
                          <a:pt x="12901" y="17"/>
                        </a:lnTo>
                        <a:lnTo>
                          <a:pt x="12905" y="21"/>
                        </a:lnTo>
                        <a:lnTo>
                          <a:pt x="12910" y="31"/>
                        </a:lnTo>
                        <a:lnTo>
                          <a:pt x="12914" y="40"/>
                        </a:lnTo>
                        <a:lnTo>
                          <a:pt x="12919" y="40"/>
                        </a:lnTo>
                        <a:lnTo>
                          <a:pt x="12924" y="38"/>
                        </a:lnTo>
                        <a:lnTo>
                          <a:pt x="12928" y="44"/>
                        </a:lnTo>
                        <a:lnTo>
                          <a:pt x="12933" y="54"/>
                        </a:lnTo>
                        <a:lnTo>
                          <a:pt x="12937" y="58"/>
                        </a:lnTo>
                        <a:lnTo>
                          <a:pt x="12942" y="55"/>
                        </a:lnTo>
                        <a:lnTo>
                          <a:pt x="12946" y="54"/>
                        </a:lnTo>
                        <a:lnTo>
                          <a:pt x="12951" y="55"/>
                        </a:lnTo>
                        <a:lnTo>
                          <a:pt x="12956" y="56"/>
                        </a:lnTo>
                        <a:lnTo>
                          <a:pt x="12960" y="56"/>
                        </a:lnTo>
                        <a:lnTo>
                          <a:pt x="12965" y="50"/>
                        </a:lnTo>
                        <a:lnTo>
                          <a:pt x="12969" y="43"/>
                        </a:lnTo>
                        <a:lnTo>
                          <a:pt x="12974" y="39"/>
                        </a:lnTo>
                        <a:lnTo>
                          <a:pt x="12979" y="41"/>
                        </a:lnTo>
                        <a:lnTo>
                          <a:pt x="12983" y="49"/>
                        </a:lnTo>
                        <a:lnTo>
                          <a:pt x="12988" y="58"/>
                        </a:lnTo>
                        <a:lnTo>
                          <a:pt x="12992" y="61"/>
                        </a:lnTo>
                        <a:lnTo>
                          <a:pt x="12997" y="63"/>
                        </a:lnTo>
                        <a:lnTo>
                          <a:pt x="13002" y="70"/>
                        </a:lnTo>
                        <a:lnTo>
                          <a:pt x="13006" y="74"/>
                        </a:lnTo>
                        <a:lnTo>
                          <a:pt x="13011" y="68"/>
                        </a:lnTo>
                        <a:lnTo>
                          <a:pt x="13015" y="60"/>
                        </a:lnTo>
                        <a:lnTo>
                          <a:pt x="13020" y="61"/>
                        </a:lnTo>
                        <a:lnTo>
                          <a:pt x="13024" y="72"/>
                        </a:lnTo>
                        <a:lnTo>
                          <a:pt x="13029" y="81"/>
                        </a:lnTo>
                        <a:lnTo>
                          <a:pt x="13034" y="79"/>
                        </a:lnTo>
                        <a:lnTo>
                          <a:pt x="13038" y="72"/>
                        </a:lnTo>
                        <a:lnTo>
                          <a:pt x="13043" y="68"/>
                        </a:lnTo>
                        <a:lnTo>
                          <a:pt x="13047" y="74"/>
                        </a:lnTo>
                        <a:lnTo>
                          <a:pt x="13052" y="90"/>
                        </a:lnTo>
                        <a:lnTo>
                          <a:pt x="13057" y="101"/>
                        </a:lnTo>
                        <a:lnTo>
                          <a:pt x="13061" y="104"/>
                        </a:lnTo>
                        <a:lnTo>
                          <a:pt x="13066" y="108"/>
                        </a:lnTo>
                        <a:lnTo>
                          <a:pt x="13070" y="114"/>
                        </a:lnTo>
                        <a:lnTo>
                          <a:pt x="13075" y="112"/>
                        </a:lnTo>
                        <a:lnTo>
                          <a:pt x="13079" y="103"/>
                        </a:lnTo>
                        <a:lnTo>
                          <a:pt x="13084" y="99"/>
                        </a:lnTo>
                        <a:lnTo>
                          <a:pt x="13089" y="103"/>
                        </a:lnTo>
                        <a:lnTo>
                          <a:pt x="13093" y="108"/>
                        </a:lnTo>
                        <a:lnTo>
                          <a:pt x="13098" y="110"/>
                        </a:lnTo>
                        <a:lnTo>
                          <a:pt x="13102" y="113"/>
                        </a:lnTo>
                        <a:lnTo>
                          <a:pt x="13107" y="119"/>
                        </a:lnTo>
                        <a:lnTo>
                          <a:pt x="13112" y="128"/>
                        </a:lnTo>
                        <a:lnTo>
                          <a:pt x="13113" y="131"/>
                        </a:lnTo>
                      </a:path>
                    </a:pathLst>
                  </a:custGeom>
                  <a:noFill/>
                  <a:ln w="4763">
                    <a:solidFill>
                      <a:srgbClr val="008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26" name="Freeform 28"/>
                  <p:cNvSpPr>
                    <a:spLocks/>
                  </p:cNvSpPr>
                  <p:nvPr/>
                </p:nvSpPr>
                <p:spPr bwMode="auto">
                  <a:xfrm>
                    <a:off x="9646066" y="2639767"/>
                    <a:ext cx="3744864" cy="2305546"/>
                  </a:xfrm>
                  <a:custGeom>
                    <a:avLst/>
                    <a:gdLst>
                      <a:gd name="T0" fmla="*/ 200 w 13113"/>
                      <a:gd name="T1" fmla="*/ 7273 h 7395"/>
                      <a:gd name="T2" fmla="*/ 406 w 13113"/>
                      <a:gd name="T3" fmla="*/ 6858 h 7395"/>
                      <a:gd name="T4" fmla="*/ 612 w 13113"/>
                      <a:gd name="T5" fmla="*/ 6374 h 7395"/>
                      <a:gd name="T6" fmla="*/ 819 w 13113"/>
                      <a:gd name="T7" fmla="*/ 5913 h 7395"/>
                      <a:gd name="T8" fmla="*/ 1025 w 13113"/>
                      <a:gd name="T9" fmla="*/ 5487 h 7395"/>
                      <a:gd name="T10" fmla="*/ 1232 w 13113"/>
                      <a:gd name="T11" fmla="*/ 5159 h 7395"/>
                      <a:gd name="T12" fmla="*/ 1438 w 13113"/>
                      <a:gd name="T13" fmla="*/ 4904 h 7395"/>
                      <a:gd name="T14" fmla="*/ 1644 w 13113"/>
                      <a:gd name="T15" fmla="*/ 4760 h 7395"/>
                      <a:gd name="T16" fmla="*/ 1851 w 13113"/>
                      <a:gd name="T17" fmla="*/ 4790 h 7395"/>
                      <a:gd name="T18" fmla="*/ 2057 w 13113"/>
                      <a:gd name="T19" fmla="*/ 5083 h 7395"/>
                      <a:gd name="T20" fmla="*/ 2264 w 13113"/>
                      <a:gd name="T21" fmla="*/ 5049 h 7395"/>
                      <a:gd name="T22" fmla="*/ 2470 w 13113"/>
                      <a:gd name="T23" fmla="*/ 4652 h 7395"/>
                      <a:gd name="T24" fmla="*/ 2676 w 13113"/>
                      <a:gd name="T25" fmla="*/ 4118 h 7395"/>
                      <a:gd name="T26" fmla="*/ 2883 w 13113"/>
                      <a:gd name="T27" fmla="*/ 3558 h 7395"/>
                      <a:gd name="T28" fmla="*/ 3089 w 13113"/>
                      <a:gd name="T29" fmla="*/ 2984 h 7395"/>
                      <a:gd name="T30" fmla="*/ 3296 w 13113"/>
                      <a:gd name="T31" fmla="*/ 2284 h 7395"/>
                      <a:gd name="T32" fmla="*/ 3502 w 13113"/>
                      <a:gd name="T33" fmla="*/ 1648 h 7395"/>
                      <a:gd name="T34" fmla="*/ 3709 w 13113"/>
                      <a:gd name="T35" fmla="*/ 1234 h 7395"/>
                      <a:gd name="T36" fmla="*/ 3915 w 13113"/>
                      <a:gd name="T37" fmla="*/ 1032 h 7395"/>
                      <a:gd name="T38" fmla="*/ 4121 w 13113"/>
                      <a:gd name="T39" fmla="*/ 1026 h 7395"/>
                      <a:gd name="T40" fmla="*/ 4328 w 13113"/>
                      <a:gd name="T41" fmla="*/ 1394 h 7395"/>
                      <a:gd name="T42" fmla="*/ 4534 w 13113"/>
                      <a:gd name="T43" fmla="*/ 1929 h 7395"/>
                      <a:gd name="T44" fmla="*/ 4741 w 13113"/>
                      <a:gd name="T45" fmla="*/ 2408 h 7395"/>
                      <a:gd name="T46" fmla="*/ 4947 w 13113"/>
                      <a:gd name="T47" fmla="*/ 2625 h 7395"/>
                      <a:gd name="T48" fmla="*/ 5153 w 13113"/>
                      <a:gd name="T49" fmla="*/ 2501 h 7395"/>
                      <a:gd name="T50" fmla="*/ 5360 w 13113"/>
                      <a:gd name="T51" fmla="*/ 2703 h 7395"/>
                      <a:gd name="T52" fmla="*/ 5566 w 13113"/>
                      <a:gd name="T53" fmla="*/ 2836 h 7395"/>
                      <a:gd name="T54" fmla="*/ 5773 w 13113"/>
                      <a:gd name="T55" fmla="*/ 2906 h 7395"/>
                      <a:gd name="T56" fmla="*/ 5979 w 13113"/>
                      <a:gd name="T57" fmla="*/ 3083 h 7395"/>
                      <a:gd name="T58" fmla="*/ 6185 w 13113"/>
                      <a:gd name="T59" fmla="*/ 3396 h 7395"/>
                      <a:gd name="T60" fmla="*/ 6392 w 13113"/>
                      <a:gd name="T61" fmla="*/ 3723 h 7395"/>
                      <a:gd name="T62" fmla="*/ 6598 w 13113"/>
                      <a:gd name="T63" fmla="*/ 2779 h 7395"/>
                      <a:gd name="T64" fmla="*/ 6805 w 13113"/>
                      <a:gd name="T65" fmla="*/ 1428 h 7395"/>
                      <a:gd name="T66" fmla="*/ 7011 w 13113"/>
                      <a:gd name="T67" fmla="*/ 908 h 7395"/>
                      <a:gd name="T68" fmla="*/ 7217 w 13113"/>
                      <a:gd name="T69" fmla="*/ 622 h 7395"/>
                      <a:gd name="T70" fmla="*/ 7424 w 13113"/>
                      <a:gd name="T71" fmla="*/ 518 h 7395"/>
                      <a:gd name="T72" fmla="*/ 7630 w 13113"/>
                      <a:gd name="T73" fmla="*/ 583 h 7395"/>
                      <a:gd name="T74" fmla="*/ 7837 w 13113"/>
                      <a:gd name="T75" fmla="*/ 801 h 7395"/>
                      <a:gd name="T76" fmla="*/ 8043 w 13113"/>
                      <a:gd name="T77" fmla="*/ 687 h 7395"/>
                      <a:gd name="T78" fmla="*/ 8250 w 13113"/>
                      <a:gd name="T79" fmla="*/ 511 h 7395"/>
                      <a:gd name="T80" fmla="*/ 8456 w 13113"/>
                      <a:gd name="T81" fmla="*/ 517 h 7395"/>
                      <a:gd name="T82" fmla="*/ 8662 w 13113"/>
                      <a:gd name="T83" fmla="*/ 502 h 7395"/>
                      <a:gd name="T84" fmla="*/ 8869 w 13113"/>
                      <a:gd name="T85" fmla="*/ 251 h 7395"/>
                      <a:gd name="T86" fmla="*/ 9075 w 13113"/>
                      <a:gd name="T87" fmla="*/ 174 h 7395"/>
                      <a:gd name="T88" fmla="*/ 9282 w 13113"/>
                      <a:gd name="T89" fmla="*/ 130 h 7395"/>
                      <a:gd name="T90" fmla="*/ 9488 w 13113"/>
                      <a:gd name="T91" fmla="*/ 200 h 7395"/>
                      <a:gd name="T92" fmla="*/ 9694 w 13113"/>
                      <a:gd name="T93" fmla="*/ 304 h 7395"/>
                      <a:gd name="T94" fmla="*/ 9901 w 13113"/>
                      <a:gd name="T95" fmla="*/ 339 h 7395"/>
                      <a:gd name="T96" fmla="*/ 10107 w 13113"/>
                      <a:gd name="T97" fmla="*/ 403 h 7395"/>
                      <a:gd name="T98" fmla="*/ 10314 w 13113"/>
                      <a:gd name="T99" fmla="*/ 319 h 7395"/>
                      <a:gd name="T100" fmla="*/ 10520 w 13113"/>
                      <a:gd name="T101" fmla="*/ 279 h 7395"/>
                      <a:gd name="T102" fmla="*/ 10726 w 13113"/>
                      <a:gd name="T103" fmla="*/ 303 h 7395"/>
                      <a:gd name="T104" fmla="*/ 10933 w 13113"/>
                      <a:gd name="T105" fmla="*/ 401 h 7395"/>
                      <a:gd name="T106" fmla="*/ 11139 w 13113"/>
                      <a:gd name="T107" fmla="*/ 612 h 7395"/>
                      <a:gd name="T108" fmla="*/ 11346 w 13113"/>
                      <a:gd name="T109" fmla="*/ 242 h 7395"/>
                      <a:gd name="T110" fmla="*/ 11552 w 13113"/>
                      <a:gd name="T111" fmla="*/ 141 h 7395"/>
                      <a:gd name="T112" fmla="*/ 11758 w 13113"/>
                      <a:gd name="T113" fmla="*/ 61 h 7395"/>
                      <a:gd name="T114" fmla="*/ 11965 w 13113"/>
                      <a:gd name="T115" fmla="*/ 9 h 7395"/>
                      <a:gd name="T116" fmla="*/ 12171 w 13113"/>
                      <a:gd name="T117" fmla="*/ 16 h 7395"/>
                      <a:gd name="T118" fmla="*/ 12378 w 13113"/>
                      <a:gd name="T119" fmla="*/ 42 h 7395"/>
                      <a:gd name="T120" fmla="*/ 12584 w 13113"/>
                      <a:gd name="T121" fmla="*/ 63 h 7395"/>
                      <a:gd name="T122" fmla="*/ 12791 w 13113"/>
                      <a:gd name="T123" fmla="*/ 77 h 7395"/>
                      <a:gd name="T124" fmla="*/ 12997 w 13113"/>
                      <a:gd name="T125" fmla="*/ 99 h 73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3113" h="7395">
                        <a:moveTo>
                          <a:pt x="0" y="7388"/>
                        </a:moveTo>
                        <a:lnTo>
                          <a:pt x="2" y="7388"/>
                        </a:lnTo>
                        <a:lnTo>
                          <a:pt x="7" y="7391"/>
                        </a:lnTo>
                        <a:lnTo>
                          <a:pt x="12" y="7391"/>
                        </a:lnTo>
                        <a:lnTo>
                          <a:pt x="16" y="7389"/>
                        </a:lnTo>
                        <a:lnTo>
                          <a:pt x="21" y="7387"/>
                        </a:lnTo>
                        <a:lnTo>
                          <a:pt x="25" y="7387"/>
                        </a:lnTo>
                        <a:lnTo>
                          <a:pt x="30" y="7389"/>
                        </a:lnTo>
                        <a:lnTo>
                          <a:pt x="34" y="7389"/>
                        </a:lnTo>
                        <a:lnTo>
                          <a:pt x="39" y="7390"/>
                        </a:lnTo>
                        <a:lnTo>
                          <a:pt x="44" y="7393"/>
                        </a:lnTo>
                        <a:lnTo>
                          <a:pt x="48" y="7395"/>
                        </a:lnTo>
                        <a:lnTo>
                          <a:pt x="53" y="7389"/>
                        </a:lnTo>
                        <a:lnTo>
                          <a:pt x="57" y="7382"/>
                        </a:lnTo>
                        <a:lnTo>
                          <a:pt x="62" y="7379"/>
                        </a:lnTo>
                        <a:lnTo>
                          <a:pt x="67" y="7379"/>
                        </a:lnTo>
                        <a:lnTo>
                          <a:pt x="71" y="7379"/>
                        </a:lnTo>
                        <a:lnTo>
                          <a:pt x="76" y="7378"/>
                        </a:lnTo>
                        <a:lnTo>
                          <a:pt x="80" y="7376"/>
                        </a:lnTo>
                        <a:lnTo>
                          <a:pt x="85" y="7375"/>
                        </a:lnTo>
                        <a:lnTo>
                          <a:pt x="90" y="7373"/>
                        </a:lnTo>
                        <a:lnTo>
                          <a:pt x="94" y="7368"/>
                        </a:lnTo>
                        <a:lnTo>
                          <a:pt x="99" y="7365"/>
                        </a:lnTo>
                        <a:lnTo>
                          <a:pt x="103" y="7366"/>
                        </a:lnTo>
                        <a:lnTo>
                          <a:pt x="108" y="7365"/>
                        </a:lnTo>
                        <a:lnTo>
                          <a:pt x="112" y="7361"/>
                        </a:lnTo>
                        <a:lnTo>
                          <a:pt x="117" y="7357"/>
                        </a:lnTo>
                        <a:lnTo>
                          <a:pt x="122" y="7355"/>
                        </a:lnTo>
                        <a:lnTo>
                          <a:pt x="126" y="7350"/>
                        </a:lnTo>
                        <a:lnTo>
                          <a:pt x="131" y="7342"/>
                        </a:lnTo>
                        <a:lnTo>
                          <a:pt x="135" y="7336"/>
                        </a:lnTo>
                        <a:lnTo>
                          <a:pt x="140" y="7338"/>
                        </a:lnTo>
                        <a:lnTo>
                          <a:pt x="145" y="7344"/>
                        </a:lnTo>
                        <a:lnTo>
                          <a:pt x="149" y="7346"/>
                        </a:lnTo>
                        <a:lnTo>
                          <a:pt x="154" y="7343"/>
                        </a:lnTo>
                        <a:lnTo>
                          <a:pt x="158" y="7336"/>
                        </a:lnTo>
                        <a:lnTo>
                          <a:pt x="163" y="7327"/>
                        </a:lnTo>
                        <a:lnTo>
                          <a:pt x="167" y="7318"/>
                        </a:lnTo>
                        <a:lnTo>
                          <a:pt x="172" y="7310"/>
                        </a:lnTo>
                        <a:lnTo>
                          <a:pt x="177" y="7303"/>
                        </a:lnTo>
                        <a:lnTo>
                          <a:pt x="181" y="7298"/>
                        </a:lnTo>
                        <a:lnTo>
                          <a:pt x="186" y="7293"/>
                        </a:lnTo>
                        <a:lnTo>
                          <a:pt x="190" y="7287"/>
                        </a:lnTo>
                        <a:lnTo>
                          <a:pt x="195" y="7279"/>
                        </a:lnTo>
                        <a:lnTo>
                          <a:pt x="200" y="7273"/>
                        </a:lnTo>
                        <a:lnTo>
                          <a:pt x="204" y="7268"/>
                        </a:lnTo>
                        <a:lnTo>
                          <a:pt x="209" y="7262"/>
                        </a:lnTo>
                        <a:lnTo>
                          <a:pt x="213" y="7256"/>
                        </a:lnTo>
                        <a:lnTo>
                          <a:pt x="218" y="7249"/>
                        </a:lnTo>
                        <a:lnTo>
                          <a:pt x="223" y="7241"/>
                        </a:lnTo>
                        <a:lnTo>
                          <a:pt x="227" y="7233"/>
                        </a:lnTo>
                        <a:lnTo>
                          <a:pt x="232" y="7227"/>
                        </a:lnTo>
                        <a:lnTo>
                          <a:pt x="236" y="7221"/>
                        </a:lnTo>
                        <a:lnTo>
                          <a:pt x="241" y="7215"/>
                        </a:lnTo>
                        <a:lnTo>
                          <a:pt x="245" y="7205"/>
                        </a:lnTo>
                        <a:lnTo>
                          <a:pt x="250" y="7195"/>
                        </a:lnTo>
                        <a:lnTo>
                          <a:pt x="255" y="7189"/>
                        </a:lnTo>
                        <a:lnTo>
                          <a:pt x="259" y="7182"/>
                        </a:lnTo>
                        <a:lnTo>
                          <a:pt x="264" y="7170"/>
                        </a:lnTo>
                        <a:lnTo>
                          <a:pt x="268" y="7159"/>
                        </a:lnTo>
                        <a:lnTo>
                          <a:pt x="273" y="7151"/>
                        </a:lnTo>
                        <a:lnTo>
                          <a:pt x="278" y="7143"/>
                        </a:lnTo>
                        <a:lnTo>
                          <a:pt x="282" y="7136"/>
                        </a:lnTo>
                        <a:lnTo>
                          <a:pt x="287" y="7130"/>
                        </a:lnTo>
                        <a:lnTo>
                          <a:pt x="291" y="7122"/>
                        </a:lnTo>
                        <a:lnTo>
                          <a:pt x="296" y="7111"/>
                        </a:lnTo>
                        <a:lnTo>
                          <a:pt x="301" y="7100"/>
                        </a:lnTo>
                        <a:lnTo>
                          <a:pt x="305" y="7090"/>
                        </a:lnTo>
                        <a:lnTo>
                          <a:pt x="310" y="7078"/>
                        </a:lnTo>
                        <a:lnTo>
                          <a:pt x="314" y="7064"/>
                        </a:lnTo>
                        <a:lnTo>
                          <a:pt x="319" y="7051"/>
                        </a:lnTo>
                        <a:lnTo>
                          <a:pt x="323" y="7042"/>
                        </a:lnTo>
                        <a:lnTo>
                          <a:pt x="328" y="7033"/>
                        </a:lnTo>
                        <a:lnTo>
                          <a:pt x="333" y="7028"/>
                        </a:lnTo>
                        <a:lnTo>
                          <a:pt x="337" y="7023"/>
                        </a:lnTo>
                        <a:lnTo>
                          <a:pt x="342" y="7010"/>
                        </a:lnTo>
                        <a:lnTo>
                          <a:pt x="346" y="6993"/>
                        </a:lnTo>
                        <a:lnTo>
                          <a:pt x="351" y="6982"/>
                        </a:lnTo>
                        <a:lnTo>
                          <a:pt x="356" y="6976"/>
                        </a:lnTo>
                        <a:lnTo>
                          <a:pt x="360" y="6966"/>
                        </a:lnTo>
                        <a:lnTo>
                          <a:pt x="365" y="6953"/>
                        </a:lnTo>
                        <a:lnTo>
                          <a:pt x="369" y="6939"/>
                        </a:lnTo>
                        <a:lnTo>
                          <a:pt x="374" y="6928"/>
                        </a:lnTo>
                        <a:lnTo>
                          <a:pt x="378" y="6918"/>
                        </a:lnTo>
                        <a:lnTo>
                          <a:pt x="383" y="6908"/>
                        </a:lnTo>
                        <a:lnTo>
                          <a:pt x="388" y="6899"/>
                        </a:lnTo>
                        <a:lnTo>
                          <a:pt x="392" y="6890"/>
                        </a:lnTo>
                        <a:lnTo>
                          <a:pt x="397" y="6879"/>
                        </a:lnTo>
                        <a:lnTo>
                          <a:pt x="401" y="6868"/>
                        </a:lnTo>
                        <a:lnTo>
                          <a:pt x="406" y="6858"/>
                        </a:lnTo>
                        <a:lnTo>
                          <a:pt x="411" y="6848"/>
                        </a:lnTo>
                        <a:lnTo>
                          <a:pt x="415" y="6838"/>
                        </a:lnTo>
                        <a:lnTo>
                          <a:pt x="420" y="6830"/>
                        </a:lnTo>
                        <a:lnTo>
                          <a:pt x="424" y="6825"/>
                        </a:lnTo>
                        <a:lnTo>
                          <a:pt x="429" y="6818"/>
                        </a:lnTo>
                        <a:lnTo>
                          <a:pt x="434" y="6808"/>
                        </a:lnTo>
                        <a:lnTo>
                          <a:pt x="438" y="6794"/>
                        </a:lnTo>
                        <a:lnTo>
                          <a:pt x="443" y="6775"/>
                        </a:lnTo>
                        <a:lnTo>
                          <a:pt x="447" y="6759"/>
                        </a:lnTo>
                        <a:lnTo>
                          <a:pt x="452" y="6746"/>
                        </a:lnTo>
                        <a:lnTo>
                          <a:pt x="456" y="6734"/>
                        </a:lnTo>
                        <a:lnTo>
                          <a:pt x="461" y="6722"/>
                        </a:lnTo>
                        <a:lnTo>
                          <a:pt x="466" y="6714"/>
                        </a:lnTo>
                        <a:lnTo>
                          <a:pt x="470" y="6706"/>
                        </a:lnTo>
                        <a:lnTo>
                          <a:pt x="475" y="6696"/>
                        </a:lnTo>
                        <a:lnTo>
                          <a:pt x="479" y="6684"/>
                        </a:lnTo>
                        <a:lnTo>
                          <a:pt x="484" y="6674"/>
                        </a:lnTo>
                        <a:lnTo>
                          <a:pt x="489" y="6667"/>
                        </a:lnTo>
                        <a:lnTo>
                          <a:pt x="493" y="6660"/>
                        </a:lnTo>
                        <a:lnTo>
                          <a:pt x="498" y="6653"/>
                        </a:lnTo>
                        <a:lnTo>
                          <a:pt x="502" y="6646"/>
                        </a:lnTo>
                        <a:lnTo>
                          <a:pt x="507" y="6636"/>
                        </a:lnTo>
                        <a:lnTo>
                          <a:pt x="512" y="6626"/>
                        </a:lnTo>
                        <a:lnTo>
                          <a:pt x="516" y="6616"/>
                        </a:lnTo>
                        <a:lnTo>
                          <a:pt x="521" y="6601"/>
                        </a:lnTo>
                        <a:lnTo>
                          <a:pt x="525" y="6581"/>
                        </a:lnTo>
                        <a:lnTo>
                          <a:pt x="530" y="6567"/>
                        </a:lnTo>
                        <a:lnTo>
                          <a:pt x="534" y="6558"/>
                        </a:lnTo>
                        <a:lnTo>
                          <a:pt x="539" y="6548"/>
                        </a:lnTo>
                        <a:lnTo>
                          <a:pt x="544" y="6538"/>
                        </a:lnTo>
                        <a:lnTo>
                          <a:pt x="548" y="6530"/>
                        </a:lnTo>
                        <a:lnTo>
                          <a:pt x="553" y="6520"/>
                        </a:lnTo>
                        <a:lnTo>
                          <a:pt x="557" y="6511"/>
                        </a:lnTo>
                        <a:lnTo>
                          <a:pt x="562" y="6499"/>
                        </a:lnTo>
                        <a:lnTo>
                          <a:pt x="567" y="6484"/>
                        </a:lnTo>
                        <a:lnTo>
                          <a:pt x="571" y="6470"/>
                        </a:lnTo>
                        <a:lnTo>
                          <a:pt x="576" y="6459"/>
                        </a:lnTo>
                        <a:lnTo>
                          <a:pt x="580" y="6451"/>
                        </a:lnTo>
                        <a:lnTo>
                          <a:pt x="585" y="6441"/>
                        </a:lnTo>
                        <a:lnTo>
                          <a:pt x="589" y="6428"/>
                        </a:lnTo>
                        <a:lnTo>
                          <a:pt x="594" y="6416"/>
                        </a:lnTo>
                        <a:lnTo>
                          <a:pt x="599" y="6407"/>
                        </a:lnTo>
                        <a:lnTo>
                          <a:pt x="603" y="6398"/>
                        </a:lnTo>
                        <a:lnTo>
                          <a:pt x="608" y="6386"/>
                        </a:lnTo>
                        <a:lnTo>
                          <a:pt x="612" y="6374"/>
                        </a:lnTo>
                        <a:lnTo>
                          <a:pt x="617" y="6363"/>
                        </a:lnTo>
                        <a:lnTo>
                          <a:pt x="622" y="6351"/>
                        </a:lnTo>
                        <a:lnTo>
                          <a:pt x="626" y="6338"/>
                        </a:lnTo>
                        <a:lnTo>
                          <a:pt x="631" y="6324"/>
                        </a:lnTo>
                        <a:lnTo>
                          <a:pt x="635" y="6311"/>
                        </a:lnTo>
                        <a:lnTo>
                          <a:pt x="640" y="6301"/>
                        </a:lnTo>
                        <a:lnTo>
                          <a:pt x="645" y="6291"/>
                        </a:lnTo>
                        <a:lnTo>
                          <a:pt x="649" y="6280"/>
                        </a:lnTo>
                        <a:lnTo>
                          <a:pt x="654" y="6268"/>
                        </a:lnTo>
                        <a:lnTo>
                          <a:pt x="658" y="6256"/>
                        </a:lnTo>
                        <a:lnTo>
                          <a:pt x="663" y="6247"/>
                        </a:lnTo>
                        <a:lnTo>
                          <a:pt x="667" y="6238"/>
                        </a:lnTo>
                        <a:lnTo>
                          <a:pt x="672" y="6228"/>
                        </a:lnTo>
                        <a:lnTo>
                          <a:pt x="677" y="6215"/>
                        </a:lnTo>
                        <a:lnTo>
                          <a:pt x="681" y="6203"/>
                        </a:lnTo>
                        <a:lnTo>
                          <a:pt x="686" y="6195"/>
                        </a:lnTo>
                        <a:lnTo>
                          <a:pt x="690" y="6187"/>
                        </a:lnTo>
                        <a:lnTo>
                          <a:pt x="695" y="6175"/>
                        </a:lnTo>
                        <a:lnTo>
                          <a:pt x="700" y="6162"/>
                        </a:lnTo>
                        <a:lnTo>
                          <a:pt x="704" y="6154"/>
                        </a:lnTo>
                        <a:lnTo>
                          <a:pt x="709" y="6149"/>
                        </a:lnTo>
                        <a:lnTo>
                          <a:pt x="713" y="6141"/>
                        </a:lnTo>
                        <a:lnTo>
                          <a:pt x="718" y="6130"/>
                        </a:lnTo>
                        <a:lnTo>
                          <a:pt x="722" y="6120"/>
                        </a:lnTo>
                        <a:lnTo>
                          <a:pt x="727" y="6113"/>
                        </a:lnTo>
                        <a:lnTo>
                          <a:pt x="732" y="6105"/>
                        </a:lnTo>
                        <a:lnTo>
                          <a:pt x="736" y="6097"/>
                        </a:lnTo>
                        <a:lnTo>
                          <a:pt x="741" y="6088"/>
                        </a:lnTo>
                        <a:lnTo>
                          <a:pt x="745" y="6077"/>
                        </a:lnTo>
                        <a:lnTo>
                          <a:pt x="750" y="6066"/>
                        </a:lnTo>
                        <a:lnTo>
                          <a:pt x="755" y="6054"/>
                        </a:lnTo>
                        <a:lnTo>
                          <a:pt x="759" y="6043"/>
                        </a:lnTo>
                        <a:lnTo>
                          <a:pt x="764" y="6033"/>
                        </a:lnTo>
                        <a:lnTo>
                          <a:pt x="768" y="6024"/>
                        </a:lnTo>
                        <a:lnTo>
                          <a:pt x="773" y="6016"/>
                        </a:lnTo>
                        <a:lnTo>
                          <a:pt x="778" y="6007"/>
                        </a:lnTo>
                        <a:lnTo>
                          <a:pt x="782" y="5996"/>
                        </a:lnTo>
                        <a:lnTo>
                          <a:pt x="787" y="5982"/>
                        </a:lnTo>
                        <a:lnTo>
                          <a:pt x="791" y="5971"/>
                        </a:lnTo>
                        <a:lnTo>
                          <a:pt x="796" y="5962"/>
                        </a:lnTo>
                        <a:lnTo>
                          <a:pt x="800" y="5953"/>
                        </a:lnTo>
                        <a:lnTo>
                          <a:pt x="805" y="5943"/>
                        </a:lnTo>
                        <a:lnTo>
                          <a:pt x="810" y="5933"/>
                        </a:lnTo>
                        <a:lnTo>
                          <a:pt x="814" y="5922"/>
                        </a:lnTo>
                        <a:lnTo>
                          <a:pt x="819" y="5913"/>
                        </a:lnTo>
                        <a:lnTo>
                          <a:pt x="823" y="5906"/>
                        </a:lnTo>
                        <a:lnTo>
                          <a:pt x="828" y="5897"/>
                        </a:lnTo>
                        <a:lnTo>
                          <a:pt x="833" y="5890"/>
                        </a:lnTo>
                        <a:lnTo>
                          <a:pt x="837" y="5880"/>
                        </a:lnTo>
                        <a:lnTo>
                          <a:pt x="842" y="5868"/>
                        </a:lnTo>
                        <a:lnTo>
                          <a:pt x="846" y="5857"/>
                        </a:lnTo>
                        <a:lnTo>
                          <a:pt x="851" y="5849"/>
                        </a:lnTo>
                        <a:lnTo>
                          <a:pt x="856" y="5840"/>
                        </a:lnTo>
                        <a:lnTo>
                          <a:pt x="860" y="5832"/>
                        </a:lnTo>
                        <a:lnTo>
                          <a:pt x="865" y="5824"/>
                        </a:lnTo>
                        <a:lnTo>
                          <a:pt x="869" y="5815"/>
                        </a:lnTo>
                        <a:lnTo>
                          <a:pt x="874" y="5804"/>
                        </a:lnTo>
                        <a:lnTo>
                          <a:pt x="878" y="5794"/>
                        </a:lnTo>
                        <a:lnTo>
                          <a:pt x="883" y="5787"/>
                        </a:lnTo>
                        <a:lnTo>
                          <a:pt x="888" y="5780"/>
                        </a:lnTo>
                        <a:lnTo>
                          <a:pt x="892" y="5768"/>
                        </a:lnTo>
                        <a:lnTo>
                          <a:pt x="897" y="5755"/>
                        </a:lnTo>
                        <a:lnTo>
                          <a:pt x="901" y="5745"/>
                        </a:lnTo>
                        <a:lnTo>
                          <a:pt x="906" y="5735"/>
                        </a:lnTo>
                        <a:lnTo>
                          <a:pt x="911" y="5722"/>
                        </a:lnTo>
                        <a:lnTo>
                          <a:pt x="915" y="5707"/>
                        </a:lnTo>
                        <a:lnTo>
                          <a:pt x="920" y="5693"/>
                        </a:lnTo>
                        <a:lnTo>
                          <a:pt x="924" y="5684"/>
                        </a:lnTo>
                        <a:lnTo>
                          <a:pt x="929" y="5676"/>
                        </a:lnTo>
                        <a:lnTo>
                          <a:pt x="933" y="5666"/>
                        </a:lnTo>
                        <a:lnTo>
                          <a:pt x="938" y="5655"/>
                        </a:lnTo>
                        <a:lnTo>
                          <a:pt x="943" y="5642"/>
                        </a:lnTo>
                        <a:lnTo>
                          <a:pt x="947" y="5630"/>
                        </a:lnTo>
                        <a:lnTo>
                          <a:pt x="952" y="5621"/>
                        </a:lnTo>
                        <a:lnTo>
                          <a:pt x="956" y="5615"/>
                        </a:lnTo>
                        <a:lnTo>
                          <a:pt x="961" y="5606"/>
                        </a:lnTo>
                        <a:lnTo>
                          <a:pt x="966" y="5596"/>
                        </a:lnTo>
                        <a:lnTo>
                          <a:pt x="970" y="5586"/>
                        </a:lnTo>
                        <a:lnTo>
                          <a:pt x="975" y="5579"/>
                        </a:lnTo>
                        <a:lnTo>
                          <a:pt x="979" y="5572"/>
                        </a:lnTo>
                        <a:lnTo>
                          <a:pt x="984" y="5563"/>
                        </a:lnTo>
                        <a:lnTo>
                          <a:pt x="989" y="5553"/>
                        </a:lnTo>
                        <a:lnTo>
                          <a:pt x="993" y="5542"/>
                        </a:lnTo>
                        <a:lnTo>
                          <a:pt x="998" y="5535"/>
                        </a:lnTo>
                        <a:lnTo>
                          <a:pt x="1002" y="5529"/>
                        </a:lnTo>
                        <a:lnTo>
                          <a:pt x="1007" y="5522"/>
                        </a:lnTo>
                        <a:lnTo>
                          <a:pt x="1011" y="5512"/>
                        </a:lnTo>
                        <a:lnTo>
                          <a:pt x="1016" y="5503"/>
                        </a:lnTo>
                        <a:lnTo>
                          <a:pt x="1021" y="5494"/>
                        </a:lnTo>
                        <a:lnTo>
                          <a:pt x="1025" y="5487"/>
                        </a:lnTo>
                        <a:lnTo>
                          <a:pt x="1030" y="5481"/>
                        </a:lnTo>
                        <a:lnTo>
                          <a:pt x="1034" y="5476"/>
                        </a:lnTo>
                        <a:lnTo>
                          <a:pt x="1039" y="5469"/>
                        </a:lnTo>
                        <a:lnTo>
                          <a:pt x="1044" y="5462"/>
                        </a:lnTo>
                        <a:lnTo>
                          <a:pt x="1048" y="5453"/>
                        </a:lnTo>
                        <a:lnTo>
                          <a:pt x="1053" y="5442"/>
                        </a:lnTo>
                        <a:lnTo>
                          <a:pt x="1057" y="5430"/>
                        </a:lnTo>
                        <a:lnTo>
                          <a:pt x="1062" y="5420"/>
                        </a:lnTo>
                        <a:lnTo>
                          <a:pt x="1067" y="5416"/>
                        </a:lnTo>
                        <a:lnTo>
                          <a:pt x="1071" y="5416"/>
                        </a:lnTo>
                        <a:lnTo>
                          <a:pt x="1076" y="5413"/>
                        </a:lnTo>
                        <a:lnTo>
                          <a:pt x="1080" y="5405"/>
                        </a:lnTo>
                        <a:lnTo>
                          <a:pt x="1085" y="5398"/>
                        </a:lnTo>
                        <a:lnTo>
                          <a:pt x="1089" y="5394"/>
                        </a:lnTo>
                        <a:lnTo>
                          <a:pt x="1094" y="5389"/>
                        </a:lnTo>
                        <a:lnTo>
                          <a:pt x="1099" y="5382"/>
                        </a:lnTo>
                        <a:lnTo>
                          <a:pt x="1103" y="5375"/>
                        </a:lnTo>
                        <a:lnTo>
                          <a:pt x="1108" y="5368"/>
                        </a:lnTo>
                        <a:lnTo>
                          <a:pt x="1112" y="5361"/>
                        </a:lnTo>
                        <a:lnTo>
                          <a:pt x="1117" y="5356"/>
                        </a:lnTo>
                        <a:lnTo>
                          <a:pt x="1122" y="5352"/>
                        </a:lnTo>
                        <a:lnTo>
                          <a:pt x="1126" y="5346"/>
                        </a:lnTo>
                        <a:lnTo>
                          <a:pt x="1131" y="5337"/>
                        </a:lnTo>
                        <a:lnTo>
                          <a:pt x="1135" y="5327"/>
                        </a:lnTo>
                        <a:lnTo>
                          <a:pt x="1140" y="5320"/>
                        </a:lnTo>
                        <a:lnTo>
                          <a:pt x="1144" y="5314"/>
                        </a:lnTo>
                        <a:lnTo>
                          <a:pt x="1149" y="5305"/>
                        </a:lnTo>
                        <a:lnTo>
                          <a:pt x="1154" y="5295"/>
                        </a:lnTo>
                        <a:lnTo>
                          <a:pt x="1158" y="5284"/>
                        </a:lnTo>
                        <a:lnTo>
                          <a:pt x="1163" y="5273"/>
                        </a:lnTo>
                        <a:lnTo>
                          <a:pt x="1167" y="5263"/>
                        </a:lnTo>
                        <a:lnTo>
                          <a:pt x="1172" y="5252"/>
                        </a:lnTo>
                        <a:lnTo>
                          <a:pt x="1177" y="5244"/>
                        </a:lnTo>
                        <a:lnTo>
                          <a:pt x="1181" y="5239"/>
                        </a:lnTo>
                        <a:lnTo>
                          <a:pt x="1186" y="5236"/>
                        </a:lnTo>
                        <a:lnTo>
                          <a:pt x="1190" y="5228"/>
                        </a:lnTo>
                        <a:lnTo>
                          <a:pt x="1195" y="5217"/>
                        </a:lnTo>
                        <a:lnTo>
                          <a:pt x="1200" y="5205"/>
                        </a:lnTo>
                        <a:lnTo>
                          <a:pt x="1204" y="5194"/>
                        </a:lnTo>
                        <a:lnTo>
                          <a:pt x="1209" y="5187"/>
                        </a:lnTo>
                        <a:lnTo>
                          <a:pt x="1213" y="5182"/>
                        </a:lnTo>
                        <a:lnTo>
                          <a:pt x="1218" y="5179"/>
                        </a:lnTo>
                        <a:lnTo>
                          <a:pt x="1222" y="5175"/>
                        </a:lnTo>
                        <a:lnTo>
                          <a:pt x="1227" y="5168"/>
                        </a:lnTo>
                        <a:lnTo>
                          <a:pt x="1232" y="5159"/>
                        </a:lnTo>
                        <a:lnTo>
                          <a:pt x="1236" y="5149"/>
                        </a:lnTo>
                        <a:lnTo>
                          <a:pt x="1241" y="5142"/>
                        </a:lnTo>
                        <a:lnTo>
                          <a:pt x="1245" y="5135"/>
                        </a:lnTo>
                        <a:lnTo>
                          <a:pt x="1250" y="5130"/>
                        </a:lnTo>
                        <a:lnTo>
                          <a:pt x="1255" y="5124"/>
                        </a:lnTo>
                        <a:lnTo>
                          <a:pt x="1259" y="5118"/>
                        </a:lnTo>
                        <a:lnTo>
                          <a:pt x="1264" y="5114"/>
                        </a:lnTo>
                        <a:lnTo>
                          <a:pt x="1268" y="5109"/>
                        </a:lnTo>
                        <a:lnTo>
                          <a:pt x="1273" y="5100"/>
                        </a:lnTo>
                        <a:lnTo>
                          <a:pt x="1278" y="5089"/>
                        </a:lnTo>
                        <a:lnTo>
                          <a:pt x="1282" y="5082"/>
                        </a:lnTo>
                        <a:lnTo>
                          <a:pt x="1287" y="5079"/>
                        </a:lnTo>
                        <a:lnTo>
                          <a:pt x="1291" y="5077"/>
                        </a:lnTo>
                        <a:lnTo>
                          <a:pt x="1296" y="5075"/>
                        </a:lnTo>
                        <a:lnTo>
                          <a:pt x="1300" y="5070"/>
                        </a:lnTo>
                        <a:lnTo>
                          <a:pt x="1305" y="5062"/>
                        </a:lnTo>
                        <a:lnTo>
                          <a:pt x="1310" y="5052"/>
                        </a:lnTo>
                        <a:lnTo>
                          <a:pt x="1314" y="5041"/>
                        </a:lnTo>
                        <a:lnTo>
                          <a:pt x="1319" y="5035"/>
                        </a:lnTo>
                        <a:lnTo>
                          <a:pt x="1323" y="5032"/>
                        </a:lnTo>
                        <a:lnTo>
                          <a:pt x="1328" y="5031"/>
                        </a:lnTo>
                        <a:lnTo>
                          <a:pt x="1333" y="5028"/>
                        </a:lnTo>
                        <a:lnTo>
                          <a:pt x="1337" y="5023"/>
                        </a:lnTo>
                        <a:lnTo>
                          <a:pt x="1342" y="5014"/>
                        </a:lnTo>
                        <a:lnTo>
                          <a:pt x="1346" y="5004"/>
                        </a:lnTo>
                        <a:lnTo>
                          <a:pt x="1351" y="4996"/>
                        </a:lnTo>
                        <a:lnTo>
                          <a:pt x="1355" y="4991"/>
                        </a:lnTo>
                        <a:lnTo>
                          <a:pt x="1360" y="4989"/>
                        </a:lnTo>
                        <a:lnTo>
                          <a:pt x="1365" y="4987"/>
                        </a:lnTo>
                        <a:lnTo>
                          <a:pt x="1369" y="4983"/>
                        </a:lnTo>
                        <a:lnTo>
                          <a:pt x="1374" y="4979"/>
                        </a:lnTo>
                        <a:lnTo>
                          <a:pt x="1378" y="4973"/>
                        </a:lnTo>
                        <a:lnTo>
                          <a:pt x="1383" y="4964"/>
                        </a:lnTo>
                        <a:lnTo>
                          <a:pt x="1388" y="4955"/>
                        </a:lnTo>
                        <a:lnTo>
                          <a:pt x="1392" y="4947"/>
                        </a:lnTo>
                        <a:lnTo>
                          <a:pt x="1397" y="4943"/>
                        </a:lnTo>
                        <a:lnTo>
                          <a:pt x="1401" y="4943"/>
                        </a:lnTo>
                        <a:lnTo>
                          <a:pt x="1406" y="4943"/>
                        </a:lnTo>
                        <a:lnTo>
                          <a:pt x="1411" y="4940"/>
                        </a:lnTo>
                        <a:lnTo>
                          <a:pt x="1415" y="4932"/>
                        </a:lnTo>
                        <a:lnTo>
                          <a:pt x="1420" y="4921"/>
                        </a:lnTo>
                        <a:lnTo>
                          <a:pt x="1424" y="4911"/>
                        </a:lnTo>
                        <a:lnTo>
                          <a:pt x="1429" y="4904"/>
                        </a:lnTo>
                        <a:lnTo>
                          <a:pt x="1433" y="4903"/>
                        </a:lnTo>
                        <a:lnTo>
                          <a:pt x="1438" y="4904"/>
                        </a:lnTo>
                        <a:lnTo>
                          <a:pt x="1443" y="4904"/>
                        </a:lnTo>
                        <a:lnTo>
                          <a:pt x="1447" y="4902"/>
                        </a:lnTo>
                        <a:lnTo>
                          <a:pt x="1452" y="4896"/>
                        </a:lnTo>
                        <a:lnTo>
                          <a:pt x="1456" y="4887"/>
                        </a:lnTo>
                        <a:lnTo>
                          <a:pt x="1461" y="4875"/>
                        </a:lnTo>
                        <a:lnTo>
                          <a:pt x="1466" y="4866"/>
                        </a:lnTo>
                        <a:lnTo>
                          <a:pt x="1470" y="4864"/>
                        </a:lnTo>
                        <a:lnTo>
                          <a:pt x="1475" y="4867"/>
                        </a:lnTo>
                        <a:lnTo>
                          <a:pt x="1479" y="4868"/>
                        </a:lnTo>
                        <a:lnTo>
                          <a:pt x="1484" y="4864"/>
                        </a:lnTo>
                        <a:lnTo>
                          <a:pt x="1489" y="4857"/>
                        </a:lnTo>
                        <a:lnTo>
                          <a:pt x="1493" y="4849"/>
                        </a:lnTo>
                        <a:lnTo>
                          <a:pt x="1498" y="4840"/>
                        </a:lnTo>
                        <a:lnTo>
                          <a:pt x="1502" y="4833"/>
                        </a:lnTo>
                        <a:lnTo>
                          <a:pt x="1507" y="4833"/>
                        </a:lnTo>
                        <a:lnTo>
                          <a:pt x="1511" y="4837"/>
                        </a:lnTo>
                        <a:lnTo>
                          <a:pt x="1516" y="4840"/>
                        </a:lnTo>
                        <a:lnTo>
                          <a:pt x="1521" y="4835"/>
                        </a:lnTo>
                        <a:lnTo>
                          <a:pt x="1525" y="4827"/>
                        </a:lnTo>
                        <a:lnTo>
                          <a:pt x="1530" y="4821"/>
                        </a:lnTo>
                        <a:lnTo>
                          <a:pt x="1534" y="4816"/>
                        </a:lnTo>
                        <a:lnTo>
                          <a:pt x="1539" y="4811"/>
                        </a:lnTo>
                        <a:lnTo>
                          <a:pt x="1544" y="4810"/>
                        </a:lnTo>
                        <a:lnTo>
                          <a:pt x="1548" y="4813"/>
                        </a:lnTo>
                        <a:lnTo>
                          <a:pt x="1553" y="4817"/>
                        </a:lnTo>
                        <a:lnTo>
                          <a:pt x="1557" y="4816"/>
                        </a:lnTo>
                        <a:lnTo>
                          <a:pt x="1562" y="4813"/>
                        </a:lnTo>
                        <a:lnTo>
                          <a:pt x="1566" y="4806"/>
                        </a:lnTo>
                        <a:lnTo>
                          <a:pt x="1571" y="4797"/>
                        </a:lnTo>
                        <a:lnTo>
                          <a:pt x="1576" y="4791"/>
                        </a:lnTo>
                        <a:lnTo>
                          <a:pt x="1580" y="4790"/>
                        </a:lnTo>
                        <a:lnTo>
                          <a:pt x="1585" y="4791"/>
                        </a:lnTo>
                        <a:lnTo>
                          <a:pt x="1589" y="4791"/>
                        </a:lnTo>
                        <a:lnTo>
                          <a:pt x="1594" y="4789"/>
                        </a:lnTo>
                        <a:lnTo>
                          <a:pt x="1599" y="4786"/>
                        </a:lnTo>
                        <a:lnTo>
                          <a:pt x="1603" y="4783"/>
                        </a:lnTo>
                        <a:lnTo>
                          <a:pt x="1608" y="4777"/>
                        </a:lnTo>
                        <a:lnTo>
                          <a:pt x="1612" y="4771"/>
                        </a:lnTo>
                        <a:lnTo>
                          <a:pt x="1617" y="4769"/>
                        </a:lnTo>
                        <a:lnTo>
                          <a:pt x="1622" y="4772"/>
                        </a:lnTo>
                        <a:lnTo>
                          <a:pt x="1626" y="4774"/>
                        </a:lnTo>
                        <a:lnTo>
                          <a:pt x="1631" y="4774"/>
                        </a:lnTo>
                        <a:lnTo>
                          <a:pt x="1635" y="4772"/>
                        </a:lnTo>
                        <a:lnTo>
                          <a:pt x="1640" y="4767"/>
                        </a:lnTo>
                        <a:lnTo>
                          <a:pt x="1644" y="4760"/>
                        </a:lnTo>
                        <a:lnTo>
                          <a:pt x="1649" y="4753"/>
                        </a:lnTo>
                        <a:lnTo>
                          <a:pt x="1654" y="4750"/>
                        </a:lnTo>
                        <a:lnTo>
                          <a:pt x="1658" y="4753"/>
                        </a:lnTo>
                        <a:lnTo>
                          <a:pt x="1663" y="4759"/>
                        </a:lnTo>
                        <a:lnTo>
                          <a:pt x="1667" y="4761"/>
                        </a:lnTo>
                        <a:lnTo>
                          <a:pt x="1672" y="4757"/>
                        </a:lnTo>
                        <a:lnTo>
                          <a:pt x="1677" y="4751"/>
                        </a:lnTo>
                        <a:lnTo>
                          <a:pt x="1681" y="4746"/>
                        </a:lnTo>
                        <a:lnTo>
                          <a:pt x="1686" y="4745"/>
                        </a:lnTo>
                        <a:lnTo>
                          <a:pt x="1690" y="4746"/>
                        </a:lnTo>
                        <a:lnTo>
                          <a:pt x="1695" y="4749"/>
                        </a:lnTo>
                        <a:lnTo>
                          <a:pt x="1699" y="4754"/>
                        </a:lnTo>
                        <a:lnTo>
                          <a:pt x="1704" y="4757"/>
                        </a:lnTo>
                        <a:lnTo>
                          <a:pt x="1709" y="4759"/>
                        </a:lnTo>
                        <a:lnTo>
                          <a:pt x="1713" y="4756"/>
                        </a:lnTo>
                        <a:lnTo>
                          <a:pt x="1718" y="4751"/>
                        </a:lnTo>
                        <a:lnTo>
                          <a:pt x="1722" y="4745"/>
                        </a:lnTo>
                        <a:lnTo>
                          <a:pt x="1727" y="4744"/>
                        </a:lnTo>
                        <a:lnTo>
                          <a:pt x="1732" y="4748"/>
                        </a:lnTo>
                        <a:lnTo>
                          <a:pt x="1736" y="4755"/>
                        </a:lnTo>
                        <a:lnTo>
                          <a:pt x="1741" y="4759"/>
                        </a:lnTo>
                        <a:lnTo>
                          <a:pt x="1745" y="4758"/>
                        </a:lnTo>
                        <a:lnTo>
                          <a:pt x="1750" y="4756"/>
                        </a:lnTo>
                        <a:lnTo>
                          <a:pt x="1755" y="4754"/>
                        </a:lnTo>
                        <a:lnTo>
                          <a:pt x="1759" y="4753"/>
                        </a:lnTo>
                        <a:lnTo>
                          <a:pt x="1764" y="4753"/>
                        </a:lnTo>
                        <a:lnTo>
                          <a:pt x="1768" y="4756"/>
                        </a:lnTo>
                        <a:lnTo>
                          <a:pt x="1773" y="4761"/>
                        </a:lnTo>
                        <a:lnTo>
                          <a:pt x="1777" y="4765"/>
                        </a:lnTo>
                        <a:lnTo>
                          <a:pt x="1782" y="4765"/>
                        </a:lnTo>
                        <a:lnTo>
                          <a:pt x="1787" y="4763"/>
                        </a:lnTo>
                        <a:lnTo>
                          <a:pt x="1791" y="4760"/>
                        </a:lnTo>
                        <a:lnTo>
                          <a:pt x="1796" y="4758"/>
                        </a:lnTo>
                        <a:lnTo>
                          <a:pt x="1800" y="4758"/>
                        </a:lnTo>
                        <a:lnTo>
                          <a:pt x="1805" y="4762"/>
                        </a:lnTo>
                        <a:lnTo>
                          <a:pt x="1810" y="4767"/>
                        </a:lnTo>
                        <a:lnTo>
                          <a:pt x="1814" y="4772"/>
                        </a:lnTo>
                        <a:lnTo>
                          <a:pt x="1819" y="4776"/>
                        </a:lnTo>
                        <a:lnTo>
                          <a:pt x="1823" y="4777"/>
                        </a:lnTo>
                        <a:lnTo>
                          <a:pt x="1828" y="4775"/>
                        </a:lnTo>
                        <a:lnTo>
                          <a:pt x="1833" y="4773"/>
                        </a:lnTo>
                        <a:lnTo>
                          <a:pt x="1837" y="4773"/>
                        </a:lnTo>
                        <a:lnTo>
                          <a:pt x="1842" y="4777"/>
                        </a:lnTo>
                        <a:lnTo>
                          <a:pt x="1846" y="4783"/>
                        </a:lnTo>
                        <a:lnTo>
                          <a:pt x="1851" y="4790"/>
                        </a:lnTo>
                        <a:lnTo>
                          <a:pt x="1855" y="4795"/>
                        </a:lnTo>
                        <a:lnTo>
                          <a:pt x="1860" y="4796"/>
                        </a:lnTo>
                        <a:lnTo>
                          <a:pt x="1865" y="4795"/>
                        </a:lnTo>
                        <a:lnTo>
                          <a:pt x="1869" y="4795"/>
                        </a:lnTo>
                        <a:lnTo>
                          <a:pt x="1874" y="4797"/>
                        </a:lnTo>
                        <a:lnTo>
                          <a:pt x="1878" y="4803"/>
                        </a:lnTo>
                        <a:lnTo>
                          <a:pt x="1883" y="4810"/>
                        </a:lnTo>
                        <a:lnTo>
                          <a:pt x="1888" y="4817"/>
                        </a:lnTo>
                        <a:lnTo>
                          <a:pt x="1892" y="4823"/>
                        </a:lnTo>
                        <a:lnTo>
                          <a:pt x="1897" y="4828"/>
                        </a:lnTo>
                        <a:lnTo>
                          <a:pt x="1901" y="4831"/>
                        </a:lnTo>
                        <a:lnTo>
                          <a:pt x="1906" y="4833"/>
                        </a:lnTo>
                        <a:lnTo>
                          <a:pt x="1910" y="4836"/>
                        </a:lnTo>
                        <a:lnTo>
                          <a:pt x="1915" y="4843"/>
                        </a:lnTo>
                        <a:lnTo>
                          <a:pt x="1920" y="4852"/>
                        </a:lnTo>
                        <a:lnTo>
                          <a:pt x="1924" y="4864"/>
                        </a:lnTo>
                        <a:lnTo>
                          <a:pt x="1929" y="4874"/>
                        </a:lnTo>
                        <a:lnTo>
                          <a:pt x="1933" y="4880"/>
                        </a:lnTo>
                        <a:lnTo>
                          <a:pt x="1938" y="4883"/>
                        </a:lnTo>
                        <a:lnTo>
                          <a:pt x="1943" y="4886"/>
                        </a:lnTo>
                        <a:lnTo>
                          <a:pt x="1947" y="4892"/>
                        </a:lnTo>
                        <a:lnTo>
                          <a:pt x="1952" y="4901"/>
                        </a:lnTo>
                        <a:lnTo>
                          <a:pt x="1956" y="4912"/>
                        </a:lnTo>
                        <a:lnTo>
                          <a:pt x="1961" y="4925"/>
                        </a:lnTo>
                        <a:lnTo>
                          <a:pt x="1966" y="4935"/>
                        </a:lnTo>
                        <a:lnTo>
                          <a:pt x="1970" y="4941"/>
                        </a:lnTo>
                        <a:lnTo>
                          <a:pt x="1975" y="4945"/>
                        </a:lnTo>
                        <a:lnTo>
                          <a:pt x="1979" y="4951"/>
                        </a:lnTo>
                        <a:lnTo>
                          <a:pt x="1984" y="4959"/>
                        </a:lnTo>
                        <a:lnTo>
                          <a:pt x="1988" y="4968"/>
                        </a:lnTo>
                        <a:lnTo>
                          <a:pt x="1993" y="4979"/>
                        </a:lnTo>
                        <a:lnTo>
                          <a:pt x="1998" y="4991"/>
                        </a:lnTo>
                        <a:lnTo>
                          <a:pt x="2002" y="5002"/>
                        </a:lnTo>
                        <a:lnTo>
                          <a:pt x="2007" y="5009"/>
                        </a:lnTo>
                        <a:lnTo>
                          <a:pt x="2011" y="5014"/>
                        </a:lnTo>
                        <a:lnTo>
                          <a:pt x="2016" y="5021"/>
                        </a:lnTo>
                        <a:lnTo>
                          <a:pt x="2021" y="5029"/>
                        </a:lnTo>
                        <a:lnTo>
                          <a:pt x="2025" y="5036"/>
                        </a:lnTo>
                        <a:lnTo>
                          <a:pt x="2030" y="5044"/>
                        </a:lnTo>
                        <a:lnTo>
                          <a:pt x="2034" y="5055"/>
                        </a:lnTo>
                        <a:lnTo>
                          <a:pt x="2039" y="5067"/>
                        </a:lnTo>
                        <a:lnTo>
                          <a:pt x="2044" y="5075"/>
                        </a:lnTo>
                        <a:lnTo>
                          <a:pt x="2048" y="5078"/>
                        </a:lnTo>
                        <a:lnTo>
                          <a:pt x="2053" y="5079"/>
                        </a:lnTo>
                        <a:lnTo>
                          <a:pt x="2057" y="5083"/>
                        </a:lnTo>
                        <a:lnTo>
                          <a:pt x="2062" y="5090"/>
                        </a:lnTo>
                        <a:lnTo>
                          <a:pt x="2066" y="5097"/>
                        </a:lnTo>
                        <a:lnTo>
                          <a:pt x="2071" y="5102"/>
                        </a:lnTo>
                        <a:lnTo>
                          <a:pt x="2076" y="5108"/>
                        </a:lnTo>
                        <a:lnTo>
                          <a:pt x="2080" y="5113"/>
                        </a:lnTo>
                        <a:lnTo>
                          <a:pt x="2085" y="5116"/>
                        </a:lnTo>
                        <a:lnTo>
                          <a:pt x="2089" y="5117"/>
                        </a:lnTo>
                        <a:lnTo>
                          <a:pt x="2094" y="5118"/>
                        </a:lnTo>
                        <a:lnTo>
                          <a:pt x="2099" y="5120"/>
                        </a:lnTo>
                        <a:lnTo>
                          <a:pt x="2103" y="5123"/>
                        </a:lnTo>
                        <a:lnTo>
                          <a:pt x="2108" y="5129"/>
                        </a:lnTo>
                        <a:lnTo>
                          <a:pt x="2112" y="5136"/>
                        </a:lnTo>
                        <a:lnTo>
                          <a:pt x="2117" y="5140"/>
                        </a:lnTo>
                        <a:lnTo>
                          <a:pt x="2121" y="5139"/>
                        </a:lnTo>
                        <a:lnTo>
                          <a:pt x="2126" y="5135"/>
                        </a:lnTo>
                        <a:lnTo>
                          <a:pt x="2131" y="5134"/>
                        </a:lnTo>
                        <a:lnTo>
                          <a:pt x="2135" y="5134"/>
                        </a:lnTo>
                        <a:lnTo>
                          <a:pt x="2140" y="5133"/>
                        </a:lnTo>
                        <a:lnTo>
                          <a:pt x="2144" y="5132"/>
                        </a:lnTo>
                        <a:lnTo>
                          <a:pt x="2149" y="5133"/>
                        </a:lnTo>
                        <a:lnTo>
                          <a:pt x="2154" y="5135"/>
                        </a:lnTo>
                        <a:lnTo>
                          <a:pt x="2158" y="5133"/>
                        </a:lnTo>
                        <a:lnTo>
                          <a:pt x="2163" y="5128"/>
                        </a:lnTo>
                        <a:lnTo>
                          <a:pt x="2167" y="5120"/>
                        </a:lnTo>
                        <a:lnTo>
                          <a:pt x="2172" y="5116"/>
                        </a:lnTo>
                        <a:lnTo>
                          <a:pt x="2177" y="5116"/>
                        </a:lnTo>
                        <a:lnTo>
                          <a:pt x="2181" y="5116"/>
                        </a:lnTo>
                        <a:lnTo>
                          <a:pt x="2186" y="5116"/>
                        </a:lnTo>
                        <a:lnTo>
                          <a:pt x="2190" y="5115"/>
                        </a:lnTo>
                        <a:lnTo>
                          <a:pt x="2195" y="5114"/>
                        </a:lnTo>
                        <a:lnTo>
                          <a:pt x="2199" y="5109"/>
                        </a:lnTo>
                        <a:lnTo>
                          <a:pt x="2204" y="5100"/>
                        </a:lnTo>
                        <a:lnTo>
                          <a:pt x="2209" y="5094"/>
                        </a:lnTo>
                        <a:lnTo>
                          <a:pt x="2213" y="5093"/>
                        </a:lnTo>
                        <a:lnTo>
                          <a:pt x="2218" y="5092"/>
                        </a:lnTo>
                        <a:lnTo>
                          <a:pt x="2222" y="5090"/>
                        </a:lnTo>
                        <a:lnTo>
                          <a:pt x="2227" y="5088"/>
                        </a:lnTo>
                        <a:lnTo>
                          <a:pt x="2232" y="5084"/>
                        </a:lnTo>
                        <a:lnTo>
                          <a:pt x="2236" y="5076"/>
                        </a:lnTo>
                        <a:lnTo>
                          <a:pt x="2241" y="5067"/>
                        </a:lnTo>
                        <a:lnTo>
                          <a:pt x="2245" y="5063"/>
                        </a:lnTo>
                        <a:lnTo>
                          <a:pt x="2250" y="5060"/>
                        </a:lnTo>
                        <a:lnTo>
                          <a:pt x="2255" y="5057"/>
                        </a:lnTo>
                        <a:lnTo>
                          <a:pt x="2259" y="5053"/>
                        </a:lnTo>
                        <a:lnTo>
                          <a:pt x="2264" y="5049"/>
                        </a:lnTo>
                        <a:lnTo>
                          <a:pt x="2268" y="5045"/>
                        </a:lnTo>
                        <a:lnTo>
                          <a:pt x="2273" y="5038"/>
                        </a:lnTo>
                        <a:lnTo>
                          <a:pt x="2277" y="5030"/>
                        </a:lnTo>
                        <a:lnTo>
                          <a:pt x="2282" y="5024"/>
                        </a:lnTo>
                        <a:lnTo>
                          <a:pt x="2287" y="5019"/>
                        </a:lnTo>
                        <a:lnTo>
                          <a:pt x="2291" y="5015"/>
                        </a:lnTo>
                        <a:lnTo>
                          <a:pt x="2296" y="5009"/>
                        </a:lnTo>
                        <a:lnTo>
                          <a:pt x="2300" y="5004"/>
                        </a:lnTo>
                        <a:lnTo>
                          <a:pt x="2305" y="4997"/>
                        </a:lnTo>
                        <a:lnTo>
                          <a:pt x="2310" y="4989"/>
                        </a:lnTo>
                        <a:lnTo>
                          <a:pt x="2314" y="4978"/>
                        </a:lnTo>
                        <a:lnTo>
                          <a:pt x="2319" y="4968"/>
                        </a:lnTo>
                        <a:lnTo>
                          <a:pt x="2323" y="4961"/>
                        </a:lnTo>
                        <a:lnTo>
                          <a:pt x="2328" y="4955"/>
                        </a:lnTo>
                        <a:lnTo>
                          <a:pt x="2332" y="4950"/>
                        </a:lnTo>
                        <a:lnTo>
                          <a:pt x="2337" y="4944"/>
                        </a:lnTo>
                        <a:lnTo>
                          <a:pt x="2342" y="4937"/>
                        </a:lnTo>
                        <a:lnTo>
                          <a:pt x="2346" y="4927"/>
                        </a:lnTo>
                        <a:lnTo>
                          <a:pt x="2351" y="4916"/>
                        </a:lnTo>
                        <a:lnTo>
                          <a:pt x="2355" y="4903"/>
                        </a:lnTo>
                        <a:lnTo>
                          <a:pt x="2360" y="4892"/>
                        </a:lnTo>
                        <a:lnTo>
                          <a:pt x="2365" y="4883"/>
                        </a:lnTo>
                        <a:lnTo>
                          <a:pt x="2369" y="4875"/>
                        </a:lnTo>
                        <a:lnTo>
                          <a:pt x="2374" y="4867"/>
                        </a:lnTo>
                        <a:lnTo>
                          <a:pt x="2378" y="4860"/>
                        </a:lnTo>
                        <a:lnTo>
                          <a:pt x="2383" y="4854"/>
                        </a:lnTo>
                        <a:lnTo>
                          <a:pt x="2388" y="4844"/>
                        </a:lnTo>
                        <a:lnTo>
                          <a:pt x="2392" y="4830"/>
                        </a:lnTo>
                        <a:lnTo>
                          <a:pt x="2397" y="4814"/>
                        </a:lnTo>
                        <a:lnTo>
                          <a:pt x="2401" y="4803"/>
                        </a:lnTo>
                        <a:lnTo>
                          <a:pt x="2406" y="4795"/>
                        </a:lnTo>
                        <a:lnTo>
                          <a:pt x="2410" y="4789"/>
                        </a:lnTo>
                        <a:lnTo>
                          <a:pt x="2415" y="4783"/>
                        </a:lnTo>
                        <a:lnTo>
                          <a:pt x="2420" y="4773"/>
                        </a:lnTo>
                        <a:lnTo>
                          <a:pt x="2424" y="4761"/>
                        </a:lnTo>
                        <a:lnTo>
                          <a:pt x="2429" y="4747"/>
                        </a:lnTo>
                        <a:lnTo>
                          <a:pt x="2433" y="4734"/>
                        </a:lnTo>
                        <a:lnTo>
                          <a:pt x="2438" y="4722"/>
                        </a:lnTo>
                        <a:lnTo>
                          <a:pt x="2443" y="4714"/>
                        </a:lnTo>
                        <a:lnTo>
                          <a:pt x="2447" y="4706"/>
                        </a:lnTo>
                        <a:lnTo>
                          <a:pt x="2452" y="4698"/>
                        </a:lnTo>
                        <a:lnTo>
                          <a:pt x="2456" y="4689"/>
                        </a:lnTo>
                        <a:lnTo>
                          <a:pt x="2461" y="4679"/>
                        </a:lnTo>
                        <a:lnTo>
                          <a:pt x="2466" y="4666"/>
                        </a:lnTo>
                        <a:lnTo>
                          <a:pt x="2470" y="4652"/>
                        </a:lnTo>
                        <a:lnTo>
                          <a:pt x="2475" y="4641"/>
                        </a:lnTo>
                        <a:lnTo>
                          <a:pt x="2479" y="4632"/>
                        </a:lnTo>
                        <a:lnTo>
                          <a:pt x="2484" y="4624"/>
                        </a:lnTo>
                        <a:lnTo>
                          <a:pt x="2488" y="4617"/>
                        </a:lnTo>
                        <a:lnTo>
                          <a:pt x="2493" y="4610"/>
                        </a:lnTo>
                        <a:lnTo>
                          <a:pt x="2498" y="4601"/>
                        </a:lnTo>
                        <a:lnTo>
                          <a:pt x="2502" y="4590"/>
                        </a:lnTo>
                        <a:lnTo>
                          <a:pt x="2507" y="4580"/>
                        </a:lnTo>
                        <a:lnTo>
                          <a:pt x="2511" y="4570"/>
                        </a:lnTo>
                        <a:lnTo>
                          <a:pt x="2516" y="4558"/>
                        </a:lnTo>
                        <a:lnTo>
                          <a:pt x="2521" y="4549"/>
                        </a:lnTo>
                        <a:lnTo>
                          <a:pt x="2525" y="4542"/>
                        </a:lnTo>
                        <a:lnTo>
                          <a:pt x="2530" y="4534"/>
                        </a:lnTo>
                        <a:lnTo>
                          <a:pt x="2534" y="4522"/>
                        </a:lnTo>
                        <a:lnTo>
                          <a:pt x="2539" y="4510"/>
                        </a:lnTo>
                        <a:lnTo>
                          <a:pt x="2543" y="4496"/>
                        </a:lnTo>
                        <a:lnTo>
                          <a:pt x="2548" y="4482"/>
                        </a:lnTo>
                        <a:lnTo>
                          <a:pt x="2553" y="4468"/>
                        </a:lnTo>
                        <a:lnTo>
                          <a:pt x="2557" y="4454"/>
                        </a:lnTo>
                        <a:lnTo>
                          <a:pt x="2562" y="4440"/>
                        </a:lnTo>
                        <a:lnTo>
                          <a:pt x="2566" y="4426"/>
                        </a:lnTo>
                        <a:lnTo>
                          <a:pt x="2571" y="4411"/>
                        </a:lnTo>
                        <a:lnTo>
                          <a:pt x="2576" y="4395"/>
                        </a:lnTo>
                        <a:lnTo>
                          <a:pt x="2580" y="4380"/>
                        </a:lnTo>
                        <a:lnTo>
                          <a:pt x="2585" y="4365"/>
                        </a:lnTo>
                        <a:lnTo>
                          <a:pt x="2589" y="4352"/>
                        </a:lnTo>
                        <a:lnTo>
                          <a:pt x="2594" y="4341"/>
                        </a:lnTo>
                        <a:lnTo>
                          <a:pt x="2599" y="4328"/>
                        </a:lnTo>
                        <a:lnTo>
                          <a:pt x="2603" y="4314"/>
                        </a:lnTo>
                        <a:lnTo>
                          <a:pt x="2608" y="4302"/>
                        </a:lnTo>
                        <a:lnTo>
                          <a:pt x="2612" y="4289"/>
                        </a:lnTo>
                        <a:lnTo>
                          <a:pt x="2617" y="4275"/>
                        </a:lnTo>
                        <a:lnTo>
                          <a:pt x="2621" y="4261"/>
                        </a:lnTo>
                        <a:lnTo>
                          <a:pt x="2626" y="4249"/>
                        </a:lnTo>
                        <a:lnTo>
                          <a:pt x="2631" y="4237"/>
                        </a:lnTo>
                        <a:lnTo>
                          <a:pt x="2635" y="4225"/>
                        </a:lnTo>
                        <a:lnTo>
                          <a:pt x="2640" y="4213"/>
                        </a:lnTo>
                        <a:lnTo>
                          <a:pt x="2644" y="4200"/>
                        </a:lnTo>
                        <a:lnTo>
                          <a:pt x="2649" y="4188"/>
                        </a:lnTo>
                        <a:lnTo>
                          <a:pt x="2654" y="4176"/>
                        </a:lnTo>
                        <a:lnTo>
                          <a:pt x="2658" y="4162"/>
                        </a:lnTo>
                        <a:lnTo>
                          <a:pt x="2663" y="4150"/>
                        </a:lnTo>
                        <a:lnTo>
                          <a:pt x="2667" y="4139"/>
                        </a:lnTo>
                        <a:lnTo>
                          <a:pt x="2672" y="4128"/>
                        </a:lnTo>
                        <a:lnTo>
                          <a:pt x="2676" y="4118"/>
                        </a:lnTo>
                        <a:lnTo>
                          <a:pt x="2681" y="4108"/>
                        </a:lnTo>
                        <a:lnTo>
                          <a:pt x="2686" y="4095"/>
                        </a:lnTo>
                        <a:lnTo>
                          <a:pt x="2690" y="4081"/>
                        </a:lnTo>
                        <a:lnTo>
                          <a:pt x="2695" y="4067"/>
                        </a:lnTo>
                        <a:lnTo>
                          <a:pt x="2699" y="4053"/>
                        </a:lnTo>
                        <a:lnTo>
                          <a:pt x="2704" y="4040"/>
                        </a:lnTo>
                        <a:lnTo>
                          <a:pt x="2709" y="4028"/>
                        </a:lnTo>
                        <a:lnTo>
                          <a:pt x="2713" y="4014"/>
                        </a:lnTo>
                        <a:lnTo>
                          <a:pt x="2718" y="4002"/>
                        </a:lnTo>
                        <a:lnTo>
                          <a:pt x="2722" y="3991"/>
                        </a:lnTo>
                        <a:lnTo>
                          <a:pt x="2727" y="3980"/>
                        </a:lnTo>
                        <a:lnTo>
                          <a:pt x="2732" y="3969"/>
                        </a:lnTo>
                        <a:lnTo>
                          <a:pt x="2736" y="3956"/>
                        </a:lnTo>
                        <a:lnTo>
                          <a:pt x="2741" y="3941"/>
                        </a:lnTo>
                        <a:lnTo>
                          <a:pt x="2745" y="3928"/>
                        </a:lnTo>
                        <a:lnTo>
                          <a:pt x="2750" y="3917"/>
                        </a:lnTo>
                        <a:lnTo>
                          <a:pt x="2754" y="3907"/>
                        </a:lnTo>
                        <a:lnTo>
                          <a:pt x="2759" y="3898"/>
                        </a:lnTo>
                        <a:lnTo>
                          <a:pt x="2764" y="3886"/>
                        </a:lnTo>
                        <a:lnTo>
                          <a:pt x="2768" y="3870"/>
                        </a:lnTo>
                        <a:lnTo>
                          <a:pt x="2773" y="3854"/>
                        </a:lnTo>
                        <a:lnTo>
                          <a:pt x="2777" y="3839"/>
                        </a:lnTo>
                        <a:lnTo>
                          <a:pt x="2782" y="3826"/>
                        </a:lnTo>
                        <a:lnTo>
                          <a:pt x="2787" y="3815"/>
                        </a:lnTo>
                        <a:lnTo>
                          <a:pt x="2791" y="3805"/>
                        </a:lnTo>
                        <a:lnTo>
                          <a:pt x="2796" y="3794"/>
                        </a:lnTo>
                        <a:lnTo>
                          <a:pt x="2800" y="3781"/>
                        </a:lnTo>
                        <a:lnTo>
                          <a:pt x="2805" y="3765"/>
                        </a:lnTo>
                        <a:lnTo>
                          <a:pt x="2810" y="3747"/>
                        </a:lnTo>
                        <a:lnTo>
                          <a:pt x="2814" y="3732"/>
                        </a:lnTo>
                        <a:lnTo>
                          <a:pt x="2819" y="3720"/>
                        </a:lnTo>
                        <a:lnTo>
                          <a:pt x="2823" y="3707"/>
                        </a:lnTo>
                        <a:lnTo>
                          <a:pt x="2828" y="3695"/>
                        </a:lnTo>
                        <a:lnTo>
                          <a:pt x="2832" y="3685"/>
                        </a:lnTo>
                        <a:lnTo>
                          <a:pt x="2837" y="3674"/>
                        </a:lnTo>
                        <a:lnTo>
                          <a:pt x="2842" y="3659"/>
                        </a:lnTo>
                        <a:lnTo>
                          <a:pt x="2846" y="3644"/>
                        </a:lnTo>
                        <a:lnTo>
                          <a:pt x="2851" y="3631"/>
                        </a:lnTo>
                        <a:lnTo>
                          <a:pt x="2855" y="3622"/>
                        </a:lnTo>
                        <a:lnTo>
                          <a:pt x="2860" y="3613"/>
                        </a:lnTo>
                        <a:lnTo>
                          <a:pt x="2865" y="3603"/>
                        </a:lnTo>
                        <a:lnTo>
                          <a:pt x="2869" y="3591"/>
                        </a:lnTo>
                        <a:lnTo>
                          <a:pt x="2874" y="3580"/>
                        </a:lnTo>
                        <a:lnTo>
                          <a:pt x="2878" y="3569"/>
                        </a:lnTo>
                        <a:lnTo>
                          <a:pt x="2883" y="3558"/>
                        </a:lnTo>
                        <a:lnTo>
                          <a:pt x="2887" y="3547"/>
                        </a:lnTo>
                        <a:lnTo>
                          <a:pt x="2892" y="3538"/>
                        </a:lnTo>
                        <a:lnTo>
                          <a:pt x="2897" y="3528"/>
                        </a:lnTo>
                        <a:lnTo>
                          <a:pt x="2901" y="3514"/>
                        </a:lnTo>
                        <a:lnTo>
                          <a:pt x="2906" y="3499"/>
                        </a:lnTo>
                        <a:lnTo>
                          <a:pt x="2910" y="3487"/>
                        </a:lnTo>
                        <a:lnTo>
                          <a:pt x="2915" y="3477"/>
                        </a:lnTo>
                        <a:lnTo>
                          <a:pt x="2920" y="3466"/>
                        </a:lnTo>
                        <a:lnTo>
                          <a:pt x="2924" y="3455"/>
                        </a:lnTo>
                        <a:lnTo>
                          <a:pt x="2929" y="3443"/>
                        </a:lnTo>
                        <a:lnTo>
                          <a:pt x="2933" y="3431"/>
                        </a:lnTo>
                        <a:lnTo>
                          <a:pt x="2938" y="3420"/>
                        </a:lnTo>
                        <a:lnTo>
                          <a:pt x="2943" y="3411"/>
                        </a:lnTo>
                        <a:lnTo>
                          <a:pt x="2947" y="3401"/>
                        </a:lnTo>
                        <a:lnTo>
                          <a:pt x="2952" y="3388"/>
                        </a:lnTo>
                        <a:lnTo>
                          <a:pt x="2956" y="3374"/>
                        </a:lnTo>
                        <a:lnTo>
                          <a:pt x="2961" y="3361"/>
                        </a:lnTo>
                        <a:lnTo>
                          <a:pt x="2965" y="3351"/>
                        </a:lnTo>
                        <a:lnTo>
                          <a:pt x="2970" y="3342"/>
                        </a:lnTo>
                        <a:lnTo>
                          <a:pt x="2975" y="3334"/>
                        </a:lnTo>
                        <a:lnTo>
                          <a:pt x="2979" y="3326"/>
                        </a:lnTo>
                        <a:lnTo>
                          <a:pt x="2984" y="3318"/>
                        </a:lnTo>
                        <a:lnTo>
                          <a:pt x="2988" y="3310"/>
                        </a:lnTo>
                        <a:lnTo>
                          <a:pt x="2993" y="3301"/>
                        </a:lnTo>
                        <a:lnTo>
                          <a:pt x="2998" y="3290"/>
                        </a:lnTo>
                        <a:lnTo>
                          <a:pt x="3002" y="3277"/>
                        </a:lnTo>
                        <a:lnTo>
                          <a:pt x="3007" y="3264"/>
                        </a:lnTo>
                        <a:lnTo>
                          <a:pt x="3011" y="3249"/>
                        </a:lnTo>
                        <a:lnTo>
                          <a:pt x="3016" y="3232"/>
                        </a:lnTo>
                        <a:lnTo>
                          <a:pt x="3021" y="3214"/>
                        </a:lnTo>
                        <a:lnTo>
                          <a:pt x="3025" y="3198"/>
                        </a:lnTo>
                        <a:lnTo>
                          <a:pt x="3030" y="3182"/>
                        </a:lnTo>
                        <a:lnTo>
                          <a:pt x="3034" y="3164"/>
                        </a:lnTo>
                        <a:lnTo>
                          <a:pt x="3039" y="3147"/>
                        </a:lnTo>
                        <a:lnTo>
                          <a:pt x="3043" y="3134"/>
                        </a:lnTo>
                        <a:lnTo>
                          <a:pt x="3048" y="3120"/>
                        </a:lnTo>
                        <a:lnTo>
                          <a:pt x="3053" y="3103"/>
                        </a:lnTo>
                        <a:lnTo>
                          <a:pt x="3057" y="3086"/>
                        </a:lnTo>
                        <a:lnTo>
                          <a:pt x="3062" y="3071"/>
                        </a:lnTo>
                        <a:lnTo>
                          <a:pt x="3066" y="3056"/>
                        </a:lnTo>
                        <a:lnTo>
                          <a:pt x="3071" y="3041"/>
                        </a:lnTo>
                        <a:lnTo>
                          <a:pt x="3076" y="3027"/>
                        </a:lnTo>
                        <a:lnTo>
                          <a:pt x="3080" y="3012"/>
                        </a:lnTo>
                        <a:lnTo>
                          <a:pt x="3085" y="2998"/>
                        </a:lnTo>
                        <a:lnTo>
                          <a:pt x="3089" y="2984"/>
                        </a:lnTo>
                        <a:lnTo>
                          <a:pt x="3094" y="2970"/>
                        </a:lnTo>
                        <a:lnTo>
                          <a:pt x="3098" y="2958"/>
                        </a:lnTo>
                        <a:lnTo>
                          <a:pt x="3103" y="2942"/>
                        </a:lnTo>
                        <a:lnTo>
                          <a:pt x="3108" y="2924"/>
                        </a:lnTo>
                        <a:lnTo>
                          <a:pt x="3112" y="2907"/>
                        </a:lnTo>
                        <a:lnTo>
                          <a:pt x="3117" y="2893"/>
                        </a:lnTo>
                        <a:lnTo>
                          <a:pt x="3121" y="2879"/>
                        </a:lnTo>
                        <a:lnTo>
                          <a:pt x="3126" y="2865"/>
                        </a:lnTo>
                        <a:lnTo>
                          <a:pt x="3131" y="2850"/>
                        </a:lnTo>
                        <a:lnTo>
                          <a:pt x="3135" y="2835"/>
                        </a:lnTo>
                        <a:lnTo>
                          <a:pt x="3140" y="2820"/>
                        </a:lnTo>
                        <a:lnTo>
                          <a:pt x="3144" y="2805"/>
                        </a:lnTo>
                        <a:lnTo>
                          <a:pt x="3149" y="2789"/>
                        </a:lnTo>
                        <a:lnTo>
                          <a:pt x="3154" y="2773"/>
                        </a:lnTo>
                        <a:lnTo>
                          <a:pt x="3158" y="2756"/>
                        </a:lnTo>
                        <a:lnTo>
                          <a:pt x="3163" y="2740"/>
                        </a:lnTo>
                        <a:lnTo>
                          <a:pt x="3167" y="2725"/>
                        </a:lnTo>
                        <a:lnTo>
                          <a:pt x="3172" y="2711"/>
                        </a:lnTo>
                        <a:lnTo>
                          <a:pt x="3176" y="2694"/>
                        </a:lnTo>
                        <a:lnTo>
                          <a:pt x="3181" y="2676"/>
                        </a:lnTo>
                        <a:lnTo>
                          <a:pt x="3186" y="2661"/>
                        </a:lnTo>
                        <a:lnTo>
                          <a:pt x="3190" y="2649"/>
                        </a:lnTo>
                        <a:lnTo>
                          <a:pt x="3195" y="2635"/>
                        </a:lnTo>
                        <a:lnTo>
                          <a:pt x="3199" y="2618"/>
                        </a:lnTo>
                        <a:lnTo>
                          <a:pt x="3204" y="2601"/>
                        </a:lnTo>
                        <a:lnTo>
                          <a:pt x="3209" y="2585"/>
                        </a:lnTo>
                        <a:lnTo>
                          <a:pt x="3213" y="2567"/>
                        </a:lnTo>
                        <a:lnTo>
                          <a:pt x="3218" y="2548"/>
                        </a:lnTo>
                        <a:lnTo>
                          <a:pt x="3222" y="2533"/>
                        </a:lnTo>
                        <a:lnTo>
                          <a:pt x="3227" y="2520"/>
                        </a:lnTo>
                        <a:lnTo>
                          <a:pt x="3232" y="2506"/>
                        </a:lnTo>
                        <a:lnTo>
                          <a:pt x="3236" y="2490"/>
                        </a:lnTo>
                        <a:lnTo>
                          <a:pt x="3241" y="2474"/>
                        </a:lnTo>
                        <a:lnTo>
                          <a:pt x="3245" y="2457"/>
                        </a:lnTo>
                        <a:lnTo>
                          <a:pt x="3250" y="2439"/>
                        </a:lnTo>
                        <a:lnTo>
                          <a:pt x="3254" y="2421"/>
                        </a:lnTo>
                        <a:lnTo>
                          <a:pt x="3259" y="2405"/>
                        </a:lnTo>
                        <a:lnTo>
                          <a:pt x="3264" y="2392"/>
                        </a:lnTo>
                        <a:lnTo>
                          <a:pt x="3268" y="2381"/>
                        </a:lnTo>
                        <a:lnTo>
                          <a:pt x="3273" y="2368"/>
                        </a:lnTo>
                        <a:lnTo>
                          <a:pt x="3277" y="2352"/>
                        </a:lnTo>
                        <a:lnTo>
                          <a:pt x="3282" y="2335"/>
                        </a:lnTo>
                        <a:lnTo>
                          <a:pt x="3287" y="2319"/>
                        </a:lnTo>
                        <a:lnTo>
                          <a:pt x="3291" y="2302"/>
                        </a:lnTo>
                        <a:lnTo>
                          <a:pt x="3296" y="2284"/>
                        </a:lnTo>
                        <a:lnTo>
                          <a:pt x="3300" y="2265"/>
                        </a:lnTo>
                        <a:lnTo>
                          <a:pt x="3305" y="2249"/>
                        </a:lnTo>
                        <a:lnTo>
                          <a:pt x="3309" y="2234"/>
                        </a:lnTo>
                        <a:lnTo>
                          <a:pt x="3314" y="2220"/>
                        </a:lnTo>
                        <a:lnTo>
                          <a:pt x="3319" y="2207"/>
                        </a:lnTo>
                        <a:lnTo>
                          <a:pt x="3323" y="2192"/>
                        </a:lnTo>
                        <a:lnTo>
                          <a:pt x="3328" y="2177"/>
                        </a:lnTo>
                        <a:lnTo>
                          <a:pt x="3332" y="2161"/>
                        </a:lnTo>
                        <a:lnTo>
                          <a:pt x="3337" y="2144"/>
                        </a:lnTo>
                        <a:lnTo>
                          <a:pt x="3342" y="2131"/>
                        </a:lnTo>
                        <a:lnTo>
                          <a:pt x="3346" y="2120"/>
                        </a:lnTo>
                        <a:lnTo>
                          <a:pt x="3351" y="2107"/>
                        </a:lnTo>
                        <a:lnTo>
                          <a:pt x="3355" y="2092"/>
                        </a:lnTo>
                        <a:lnTo>
                          <a:pt x="3360" y="2078"/>
                        </a:lnTo>
                        <a:lnTo>
                          <a:pt x="3365" y="2062"/>
                        </a:lnTo>
                        <a:lnTo>
                          <a:pt x="3369" y="2046"/>
                        </a:lnTo>
                        <a:lnTo>
                          <a:pt x="3374" y="2030"/>
                        </a:lnTo>
                        <a:lnTo>
                          <a:pt x="3378" y="2015"/>
                        </a:lnTo>
                        <a:lnTo>
                          <a:pt x="3383" y="2002"/>
                        </a:lnTo>
                        <a:lnTo>
                          <a:pt x="3387" y="1989"/>
                        </a:lnTo>
                        <a:lnTo>
                          <a:pt x="3392" y="1975"/>
                        </a:lnTo>
                        <a:lnTo>
                          <a:pt x="3397" y="1959"/>
                        </a:lnTo>
                        <a:lnTo>
                          <a:pt x="3401" y="1942"/>
                        </a:lnTo>
                        <a:lnTo>
                          <a:pt x="3406" y="1928"/>
                        </a:lnTo>
                        <a:lnTo>
                          <a:pt x="3410" y="1915"/>
                        </a:lnTo>
                        <a:lnTo>
                          <a:pt x="3415" y="1903"/>
                        </a:lnTo>
                        <a:lnTo>
                          <a:pt x="3420" y="1891"/>
                        </a:lnTo>
                        <a:lnTo>
                          <a:pt x="3424" y="1878"/>
                        </a:lnTo>
                        <a:lnTo>
                          <a:pt x="3429" y="1864"/>
                        </a:lnTo>
                        <a:lnTo>
                          <a:pt x="3433" y="1848"/>
                        </a:lnTo>
                        <a:lnTo>
                          <a:pt x="3438" y="1833"/>
                        </a:lnTo>
                        <a:lnTo>
                          <a:pt x="3443" y="1820"/>
                        </a:lnTo>
                        <a:lnTo>
                          <a:pt x="3447" y="1805"/>
                        </a:lnTo>
                        <a:lnTo>
                          <a:pt x="3452" y="1791"/>
                        </a:lnTo>
                        <a:lnTo>
                          <a:pt x="3456" y="1776"/>
                        </a:lnTo>
                        <a:lnTo>
                          <a:pt x="3461" y="1761"/>
                        </a:lnTo>
                        <a:lnTo>
                          <a:pt x="3465" y="1748"/>
                        </a:lnTo>
                        <a:lnTo>
                          <a:pt x="3470" y="1736"/>
                        </a:lnTo>
                        <a:lnTo>
                          <a:pt x="3475" y="1724"/>
                        </a:lnTo>
                        <a:lnTo>
                          <a:pt x="3479" y="1713"/>
                        </a:lnTo>
                        <a:lnTo>
                          <a:pt x="3484" y="1701"/>
                        </a:lnTo>
                        <a:lnTo>
                          <a:pt x="3488" y="1687"/>
                        </a:lnTo>
                        <a:lnTo>
                          <a:pt x="3493" y="1671"/>
                        </a:lnTo>
                        <a:lnTo>
                          <a:pt x="3498" y="1658"/>
                        </a:lnTo>
                        <a:lnTo>
                          <a:pt x="3502" y="1648"/>
                        </a:lnTo>
                        <a:lnTo>
                          <a:pt x="3507" y="1636"/>
                        </a:lnTo>
                        <a:lnTo>
                          <a:pt x="3511" y="1622"/>
                        </a:lnTo>
                        <a:lnTo>
                          <a:pt x="3516" y="1608"/>
                        </a:lnTo>
                        <a:lnTo>
                          <a:pt x="3520" y="1595"/>
                        </a:lnTo>
                        <a:lnTo>
                          <a:pt x="3525" y="1583"/>
                        </a:lnTo>
                        <a:lnTo>
                          <a:pt x="3530" y="1571"/>
                        </a:lnTo>
                        <a:lnTo>
                          <a:pt x="3534" y="1560"/>
                        </a:lnTo>
                        <a:lnTo>
                          <a:pt x="3539" y="1548"/>
                        </a:lnTo>
                        <a:lnTo>
                          <a:pt x="3543" y="1538"/>
                        </a:lnTo>
                        <a:lnTo>
                          <a:pt x="3548" y="1529"/>
                        </a:lnTo>
                        <a:lnTo>
                          <a:pt x="3553" y="1517"/>
                        </a:lnTo>
                        <a:lnTo>
                          <a:pt x="3557" y="1505"/>
                        </a:lnTo>
                        <a:lnTo>
                          <a:pt x="3562" y="1496"/>
                        </a:lnTo>
                        <a:lnTo>
                          <a:pt x="3566" y="1487"/>
                        </a:lnTo>
                        <a:lnTo>
                          <a:pt x="3571" y="1478"/>
                        </a:lnTo>
                        <a:lnTo>
                          <a:pt x="3576" y="1468"/>
                        </a:lnTo>
                        <a:lnTo>
                          <a:pt x="3580" y="1458"/>
                        </a:lnTo>
                        <a:lnTo>
                          <a:pt x="3585" y="1448"/>
                        </a:lnTo>
                        <a:lnTo>
                          <a:pt x="3589" y="1438"/>
                        </a:lnTo>
                        <a:lnTo>
                          <a:pt x="3594" y="1428"/>
                        </a:lnTo>
                        <a:lnTo>
                          <a:pt x="3598" y="1419"/>
                        </a:lnTo>
                        <a:lnTo>
                          <a:pt x="3603" y="1409"/>
                        </a:lnTo>
                        <a:lnTo>
                          <a:pt x="3608" y="1400"/>
                        </a:lnTo>
                        <a:lnTo>
                          <a:pt x="3612" y="1391"/>
                        </a:lnTo>
                        <a:lnTo>
                          <a:pt x="3617" y="1384"/>
                        </a:lnTo>
                        <a:lnTo>
                          <a:pt x="3621" y="1376"/>
                        </a:lnTo>
                        <a:lnTo>
                          <a:pt x="3626" y="1367"/>
                        </a:lnTo>
                        <a:lnTo>
                          <a:pt x="3631" y="1357"/>
                        </a:lnTo>
                        <a:lnTo>
                          <a:pt x="3635" y="1348"/>
                        </a:lnTo>
                        <a:lnTo>
                          <a:pt x="3640" y="1339"/>
                        </a:lnTo>
                        <a:lnTo>
                          <a:pt x="3644" y="1329"/>
                        </a:lnTo>
                        <a:lnTo>
                          <a:pt x="3649" y="1322"/>
                        </a:lnTo>
                        <a:lnTo>
                          <a:pt x="3653" y="1318"/>
                        </a:lnTo>
                        <a:lnTo>
                          <a:pt x="3658" y="1314"/>
                        </a:lnTo>
                        <a:lnTo>
                          <a:pt x="3663" y="1307"/>
                        </a:lnTo>
                        <a:lnTo>
                          <a:pt x="3667" y="1297"/>
                        </a:lnTo>
                        <a:lnTo>
                          <a:pt x="3672" y="1290"/>
                        </a:lnTo>
                        <a:lnTo>
                          <a:pt x="3676" y="1285"/>
                        </a:lnTo>
                        <a:lnTo>
                          <a:pt x="3681" y="1276"/>
                        </a:lnTo>
                        <a:lnTo>
                          <a:pt x="3686" y="1267"/>
                        </a:lnTo>
                        <a:lnTo>
                          <a:pt x="3690" y="1260"/>
                        </a:lnTo>
                        <a:lnTo>
                          <a:pt x="3695" y="1255"/>
                        </a:lnTo>
                        <a:lnTo>
                          <a:pt x="3699" y="1249"/>
                        </a:lnTo>
                        <a:lnTo>
                          <a:pt x="3704" y="1241"/>
                        </a:lnTo>
                        <a:lnTo>
                          <a:pt x="3709" y="1234"/>
                        </a:lnTo>
                        <a:lnTo>
                          <a:pt x="3713" y="1229"/>
                        </a:lnTo>
                        <a:lnTo>
                          <a:pt x="3718" y="1224"/>
                        </a:lnTo>
                        <a:lnTo>
                          <a:pt x="3722" y="1217"/>
                        </a:lnTo>
                        <a:lnTo>
                          <a:pt x="3727" y="1208"/>
                        </a:lnTo>
                        <a:lnTo>
                          <a:pt x="3731" y="1203"/>
                        </a:lnTo>
                        <a:lnTo>
                          <a:pt x="3736" y="1199"/>
                        </a:lnTo>
                        <a:lnTo>
                          <a:pt x="3741" y="1195"/>
                        </a:lnTo>
                        <a:lnTo>
                          <a:pt x="3745" y="1190"/>
                        </a:lnTo>
                        <a:lnTo>
                          <a:pt x="3750" y="1184"/>
                        </a:lnTo>
                        <a:lnTo>
                          <a:pt x="3754" y="1178"/>
                        </a:lnTo>
                        <a:lnTo>
                          <a:pt x="3759" y="1172"/>
                        </a:lnTo>
                        <a:lnTo>
                          <a:pt x="3764" y="1166"/>
                        </a:lnTo>
                        <a:lnTo>
                          <a:pt x="3768" y="1161"/>
                        </a:lnTo>
                        <a:lnTo>
                          <a:pt x="3773" y="1156"/>
                        </a:lnTo>
                        <a:lnTo>
                          <a:pt x="3777" y="1152"/>
                        </a:lnTo>
                        <a:lnTo>
                          <a:pt x="3782" y="1148"/>
                        </a:lnTo>
                        <a:lnTo>
                          <a:pt x="3787" y="1144"/>
                        </a:lnTo>
                        <a:lnTo>
                          <a:pt x="3791" y="1138"/>
                        </a:lnTo>
                        <a:lnTo>
                          <a:pt x="3796" y="1133"/>
                        </a:lnTo>
                        <a:lnTo>
                          <a:pt x="3800" y="1128"/>
                        </a:lnTo>
                        <a:lnTo>
                          <a:pt x="3805" y="1123"/>
                        </a:lnTo>
                        <a:lnTo>
                          <a:pt x="3809" y="1119"/>
                        </a:lnTo>
                        <a:lnTo>
                          <a:pt x="3814" y="1115"/>
                        </a:lnTo>
                        <a:lnTo>
                          <a:pt x="3819" y="1111"/>
                        </a:lnTo>
                        <a:lnTo>
                          <a:pt x="3823" y="1107"/>
                        </a:lnTo>
                        <a:lnTo>
                          <a:pt x="3828" y="1101"/>
                        </a:lnTo>
                        <a:lnTo>
                          <a:pt x="3832" y="1096"/>
                        </a:lnTo>
                        <a:lnTo>
                          <a:pt x="3837" y="1092"/>
                        </a:lnTo>
                        <a:lnTo>
                          <a:pt x="3842" y="1091"/>
                        </a:lnTo>
                        <a:lnTo>
                          <a:pt x="3846" y="1089"/>
                        </a:lnTo>
                        <a:lnTo>
                          <a:pt x="3851" y="1085"/>
                        </a:lnTo>
                        <a:lnTo>
                          <a:pt x="3855" y="1078"/>
                        </a:lnTo>
                        <a:lnTo>
                          <a:pt x="3860" y="1072"/>
                        </a:lnTo>
                        <a:lnTo>
                          <a:pt x="3864" y="1068"/>
                        </a:lnTo>
                        <a:lnTo>
                          <a:pt x="3869" y="1065"/>
                        </a:lnTo>
                        <a:lnTo>
                          <a:pt x="3874" y="1062"/>
                        </a:lnTo>
                        <a:lnTo>
                          <a:pt x="3878" y="1058"/>
                        </a:lnTo>
                        <a:lnTo>
                          <a:pt x="3883" y="1055"/>
                        </a:lnTo>
                        <a:lnTo>
                          <a:pt x="3887" y="1053"/>
                        </a:lnTo>
                        <a:lnTo>
                          <a:pt x="3892" y="1050"/>
                        </a:lnTo>
                        <a:lnTo>
                          <a:pt x="3897" y="1046"/>
                        </a:lnTo>
                        <a:lnTo>
                          <a:pt x="3901" y="1044"/>
                        </a:lnTo>
                        <a:lnTo>
                          <a:pt x="3906" y="1043"/>
                        </a:lnTo>
                        <a:lnTo>
                          <a:pt x="3910" y="1039"/>
                        </a:lnTo>
                        <a:lnTo>
                          <a:pt x="3915" y="1032"/>
                        </a:lnTo>
                        <a:lnTo>
                          <a:pt x="3920" y="1027"/>
                        </a:lnTo>
                        <a:lnTo>
                          <a:pt x="3924" y="1026"/>
                        </a:lnTo>
                        <a:lnTo>
                          <a:pt x="3929" y="1026"/>
                        </a:lnTo>
                        <a:lnTo>
                          <a:pt x="3933" y="1024"/>
                        </a:lnTo>
                        <a:lnTo>
                          <a:pt x="3938" y="1023"/>
                        </a:lnTo>
                        <a:lnTo>
                          <a:pt x="3942" y="1020"/>
                        </a:lnTo>
                        <a:lnTo>
                          <a:pt x="3947" y="1015"/>
                        </a:lnTo>
                        <a:lnTo>
                          <a:pt x="3952" y="1011"/>
                        </a:lnTo>
                        <a:lnTo>
                          <a:pt x="3956" y="1009"/>
                        </a:lnTo>
                        <a:lnTo>
                          <a:pt x="3961" y="1006"/>
                        </a:lnTo>
                        <a:lnTo>
                          <a:pt x="3965" y="1004"/>
                        </a:lnTo>
                        <a:lnTo>
                          <a:pt x="3970" y="1003"/>
                        </a:lnTo>
                        <a:lnTo>
                          <a:pt x="3975" y="1004"/>
                        </a:lnTo>
                        <a:lnTo>
                          <a:pt x="3979" y="1003"/>
                        </a:lnTo>
                        <a:lnTo>
                          <a:pt x="3984" y="1000"/>
                        </a:lnTo>
                        <a:lnTo>
                          <a:pt x="3988" y="996"/>
                        </a:lnTo>
                        <a:lnTo>
                          <a:pt x="3993" y="993"/>
                        </a:lnTo>
                        <a:lnTo>
                          <a:pt x="3998" y="990"/>
                        </a:lnTo>
                        <a:lnTo>
                          <a:pt x="4002" y="990"/>
                        </a:lnTo>
                        <a:lnTo>
                          <a:pt x="4007" y="989"/>
                        </a:lnTo>
                        <a:lnTo>
                          <a:pt x="4011" y="989"/>
                        </a:lnTo>
                        <a:lnTo>
                          <a:pt x="4016" y="989"/>
                        </a:lnTo>
                        <a:lnTo>
                          <a:pt x="4020" y="990"/>
                        </a:lnTo>
                        <a:lnTo>
                          <a:pt x="4025" y="989"/>
                        </a:lnTo>
                        <a:lnTo>
                          <a:pt x="4030" y="990"/>
                        </a:lnTo>
                        <a:lnTo>
                          <a:pt x="4034" y="991"/>
                        </a:lnTo>
                        <a:lnTo>
                          <a:pt x="4039" y="991"/>
                        </a:lnTo>
                        <a:lnTo>
                          <a:pt x="4043" y="990"/>
                        </a:lnTo>
                        <a:lnTo>
                          <a:pt x="4048" y="992"/>
                        </a:lnTo>
                        <a:lnTo>
                          <a:pt x="4053" y="995"/>
                        </a:lnTo>
                        <a:lnTo>
                          <a:pt x="4057" y="995"/>
                        </a:lnTo>
                        <a:lnTo>
                          <a:pt x="4062" y="994"/>
                        </a:lnTo>
                        <a:lnTo>
                          <a:pt x="4066" y="994"/>
                        </a:lnTo>
                        <a:lnTo>
                          <a:pt x="4071" y="996"/>
                        </a:lnTo>
                        <a:lnTo>
                          <a:pt x="4075" y="999"/>
                        </a:lnTo>
                        <a:lnTo>
                          <a:pt x="4080" y="1001"/>
                        </a:lnTo>
                        <a:lnTo>
                          <a:pt x="4085" y="1002"/>
                        </a:lnTo>
                        <a:lnTo>
                          <a:pt x="4089" y="1005"/>
                        </a:lnTo>
                        <a:lnTo>
                          <a:pt x="4094" y="1009"/>
                        </a:lnTo>
                        <a:lnTo>
                          <a:pt x="4098" y="1012"/>
                        </a:lnTo>
                        <a:lnTo>
                          <a:pt x="4103" y="1013"/>
                        </a:lnTo>
                        <a:lnTo>
                          <a:pt x="4108" y="1015"/>
                        </a:lnTo>
                        <a:lnTo>
                          <a:pt x="4112" y="1018"/>
                        </a:lnTo>
                        <a:lnTo>
                          <a:pt x="4117" y="1022"/>
                        </a:lnTo>
                        <a:lnTo>
                          <a:pt x="4121" y="1026"/>
                        </a:lnTo>
                        <a:lnTo>
                          <a:pt x="4126" y="1027"/>
                        </a:lnTo>
                        <a:lnTo>
                          <a:pt x="4131" y="1030"/>
                        </a:lnTo>
                        <a:lnTo>
                          <a:pt x="4135" y="1034"/>
                        </a:lnTo>
                        <a:lnTo>
                          <a:pt x="4140" y="1036"/>
                        </a:lnTo>
                        <a:lnTo>
                          <a:pt x="4144" y="1039"/>
                        </a:lnTo>
                        <a:lnTo>
                          <a:pt x="4149" y="1045"/>
                        </a:lnTo>
                        <a:lnTo>
                          <a:pt x="4153" y="1052"/>
                        </a:lnTo>
                        <a:lnTo>
                          <a:pt x="4158" y="1058"/>
                        </a:lnTo>
                        <a:lnTo>
                          <a:pt x="4163" y="1063"/>
                        </a:lnTo>
                        <a:lnTo>
                          <a:pt x="4167" y="1066"/>
                        </a:lnTo>
                        <a:lnTo>
                          <a:pt x="4172" y="1068"/>
                        </a:lnTo>
                        <a:lnTo>
                          <a:pt x="4176" y="1070"/>
                        </a:lnTo>
                        <a:lnTo>
                          <a:pt x="4181" y="1075"/>
                        </a:lnTo>
                        <a:lnTo>
                          <a:pt x="4186" y="1081"/>
                        </a:lnTo>
                        <a:lnTo>
                          <a:pt x="4190" y="1088"/>
                        </a:lnTo>
                        <a:lnTo>
                          <a:pt x="4195" y="1094"/>
                        </a:lnTo>
                        <a:lnTo>
                          <a:pt x="4199" y="1101"/>
                        </a:lnTo>
                        <a:lnTo>
                          <a:pt x="4204" y="1107"/>
                        </a:lnTo>
                        <a:lnTo>
                          <a:pt x="4209" y="1113"/>
                        </a:lnTo>
                        <a:lnTo>
                          <a:pt x="4213" y="1118"/>
                        </a:lnTo>
                        <a:lnTo>
                          <a:pt x="4218" y="1125"/>
                        </a:lnTo>
                        <a:lnTo>
                          <a:pt x="4222" y="1134"/>
                        </a:lnTo>
                        <a:lnTo>
                          <a:pt x="4227" y="1143"/>
                        </a:lnTo>
                        <a:lnTo>
                          <a:pt x="4231" y="1150"/>
                        </a:lnTo>
                        <a:lnTo>
                          <a:pt x="4236" y="1161"/>
                        </a:lnTo>
                        <a:lnTo>
                          <a:pt x="4241" y="1172"/>
                        </a:lnTo>
                        <a:lnTo>
                          <a:pt x="4245" y="1182"/>
                        </a:lnTo>
                        <a:lnTo>
                          <a:pt x="4250" y="1191"/>
                        </a:lnTo>
                        <a:lnTo>
                          <a:pt x="4254" y="1198"/>
                        </a:lnTo>
                        <a:lnTo>
                          <a:pt x="4259" y="1208"/>
                        </a:lnTo>
                        <a:lnTo>
                          <a:pt x="4264" y="1220"/>
                        </a:lnTo>
                        <a:lnTo>
                          <a:pt x="4268" y="1231"/>
                        </a:lnTo>
                        <a:lnTo>
                          <a:pt x="4273" y="1241"/>
                        </a:lnTo>
                        <a:lnTo>
                          <a:pt x="4277" y="1252"/>
                        </a:lnTo>
                        <a:lnTo>
                          <a:pt x="4282" y="1264"/>
                        </a:lnTo>
                        <a:lnTo>
                          <a:pt x="4286" y="1277"/>
                        </a:lnTo>
                        <a:lnTo>
                          <a:pt x="4291" y="1293"/>
                        </a:lnTo>
                        <a:lnTo>
                          <a:pt x="4296" y="1308"/>
                        </a:lnTo>
                        <a:lnTo>
                          <a:pt x="4300" y="1322"/>
                        </a:lnTo>
                        <a:lnTo>
                          <a:pt x="4305" y="1334"/>
                        </a:lnTo>
                        <a:lnTo>
                          <a:pt x="4309" y="1346"/>
                        </a:lnTo>
                        <a:lnTo>
                          <a:pt x="4314" y="1359"/>
                        </a:lnTo>
                        <a:lnTo>
                          <a:pt x="4319" y="1371"/>
                        </a:lnTo>
                        <a:lnTo>
                          <a:pt x="4323" y="1382"/>
                        </a:lnTo>
                        <a:lnTo>
                          <a:pt x="4328" y="1394"/>
                        </a:lnTo>
                        <a:lnTo>
                          <a:pt x="4332" y="1406"/>
                        </a:lnTo>
                        <a:lnTo>
                          <a:pt x="4337" y="1421"/>
                        </a:lnTo>
                        <a:lnTo>
                          <a:pt x="4342" y="1435"/>
                        </a:lnTo>
                        <a:lnTo>
                          <a:pt x="4346" y="1448"/>
                        </a:lnTo>
                        <a:lnTo>
                          <a:pt x="4351" y="1461"/>
                        </a:lnTo>
                        <a:lnTo>
                          <a:pt x="4355" y="1474"/>
                        </a:lnTo>
                        <a:lnTo>
                          <a:pt x="4360" y="1487"/>
                        </a:lnTo>
                        <a:lnTo>
                          <a:pt x="4364" y="1500"/>
                        </a:lnTo>
                        <a:lnTo>
                          <a:pt x="4369" y="1513"/>
                        </a:lnTo>
                        <a:lnTo>
                          <a:pt x="4374" y="1526"/>
                        </a:lnTo>
                        <a:lnTo>
                          <a:pt x="4378" y="1536"/>
                        </a:lnTo>
                        <a:lnTo>
                          <a:pt x="4383" y="1546"/>
                        </a:lnTo>
                        <a:lnTo>
                          <a:pt x="4387" y="1558"/>
                        </a:lnTo>
                        <a:lnTo>
                          <a:pt x="4392" y="1572"/>
                        </a:lnTo>
                        <a:lnTo>
                          <a:pt x="4397" y="1587"/>
                        </a:lnTo>
                        <a:lnTo>
                          <a:pt x="4401" y="1600"/>
                        </a:lnTo>
                        <a:lnTo>
                          <a:pt x="4406" y="1613"/>
                        </a:lnTo>
                        <a:lnTo>
                          <a:pt x="4410" y="1625"/>
                        </a:lnTo>
                        <a:lnTo>
                          <a:pt x="4415" y="1636"/>
                        </a:lnTo>
                        <a:lnTo>
                          <a:pt x="4420" y="1646"/>
                        </a:lnTo>
                        <a:lnTo>
                          <a:pt x="4424" y="1659"/>
                        </a:lnTo>
                        <a:lnTo>
                          <a:pt x="4429" y="1672"/>
                        </a:lnTo>
                        <a:lnTo>
                          <a:pt x="4433" y="1684"/>
                        </a:lnTo>
                        <a:lnTo>
                          <a:pt x="4438" y="1696"/>
                        </a:lnTo>
                        <a:lnTo>
                          <a:pt x="4442" y="1706"/>
                        </a:lnTo>
                        <a:lnTo>
                          <a:pt x="4447" y="1716"/>
                        </a:lnTo>
                        <a:lnTo>
                          <a:pt x="4452" y="1727"/>
                        </a:lnTo>
                        <a:lnTo>
                          <a:pt x="4456" y="1738"/>
                        </a:lnTo>
                        <a:lnTo>
                          <a:pt x="4461" y="1749"/>
                        </a:lnTo>
                        <a:lnTo>
                          <a:pt x="4465" y="1760"/>
                        </a:lnTo>
                        <a:lnTo>
                          <a:pt x="4470" y="1770"/>
                        </a:lnTo>
                        <a:lnTo>
                          <a:pt x="4475" y="1781"/>
                        </a:lnTo>
                        <a:lnTo>
                          <a:pt x="4479" y="1793"/>
                        </a:lnTo>
                        <a:lnTo>
                          <a:pt x="4484" y="1806"/>
                        </a:lnTo>
                        <a:lnTo>
                          <a:pt x="4488" y="1818"/>
                        </a:lnTo>
                        <a:lnTo>
                          <a:pt x="4493" y="1830"/>
                        </a:lnTo>
                        <a:lnTo>
                          <a:pt x="4497" y="1840"/>
                        </a:lnTo>
                        <a:lnTo>
                          <a:pt x="4502" y="1850"/>
                        </a:lnTo>
                        <a:lnTo>
                          <a:pt x="4507" y="1859"/>
                        </a:lnTo>
                        <a:lnTo>
                          <a:pt x="4511" y="1869"/>
                        </a:lnTo>
                        <a:lnTo>
                          <a:pt x="4516" y="1881"/>
                        </a:lnTo>
                        <a:lnTo>
                          <a:pt x="4520" y="1895"/>
                        </a:lnTo>
                        <a:lnTo>
                          <a:pt x="4525" y="1909"/>
                        </a:lnTo>
                        <a:lnTo>
                          <a:pt x="4530" y="1920"/>
                        </a:lnTo>
                        <a:lnTo>
                          <a:pt x="4534" y="1929"/>
                        </a:lnTo>
                        <a:lnTo>
                          <a:pt x="4539" y="1937"/>
                        </a:lnTo>
                        <a:lnTo>
                          <a:pt x="4543" y="1948"/>
                        </a:lnTo>
                        <a:lnTo>
                          <a:pt x="4548" y="1962"/>
                        </a:lnTo>
                        <a:lnTo>
                          <a:pt x="4553" y="1975"/>
                        </a:lnTo>
                        <a:lnTo>
                          <a:pt x="4557" y="1987"/>
                        </a:lnTo>
                        <a:lnTo>
                          <a:pt x="4562" y="1999"/>
                        </a:lnTo>
                        <a:lnTo>
                          <a:pt x="4566" y="2010"/>
                        </a:lnTo>
                        <a:lnTo>
                          <a:pt x="4571" y="2020"/>
                        </a:lnTo>
                        <a:lnTo>
                          <a:pt x="4575" y="2030"/>
                        </a:lnTo>
                        <a:lnTo>
                          <a:pt x="4580" y="2043"/>
                        </a:lnTo>
                        <a:lnTo>
                          <a:pt x="4585" y="2058"/>
                        </a:lnTo>
                        <a:lnTo>
                          <a:pt x="4589" y="2071"/>
                        </a:lnTo>
                        <a:lnTo>
                          <a:pt x="4594" y="2082"/>
                        </a:lnTo>
                        <a:lnTo>
                          <a:pt x="4598" y="2092"/>
                        </a:lnTo>
                        <a:lnTo>
                          <a:pt x="4603" y="2103"/>
                        </a:lnTo>
                        <a:lnTo>
                          <a:pt x="4608" y="2115"/>
                        </a:lnTo>
                        <a:lnTo>
                          <a:pt x="4612" y="2127"/>
                        </a:lnTo>
                        <a:lnTo>
                          <a:pt x="4617" y="2139"/>
                        </a:lnTo>
                        <a:lnTo>
                          <a:pt x="4621" y="2151"/>
                        </a:lnTo>
                        <a:lnTo>
                          <a:pt x="4626" y="2160"/>
                        </a:lnTo>
                        <a:lnTo>
                          <a:pt x="4630" y="2168"/>
                        </a:lnTo>
                        <a:lnTo>
                          <a:pt x="4635" y="2177"/>
                        </a:lnTo>
                        <a:lnTo>
                          <a:pt x="4640" y="2188"/>
                        </a:lnTo>
                        <a:lnTo>
                          <a:pt x="4644" y="2202"/>
                        </a:lnTo>
                        <a:lnTo>
                          <a:pt x="4649" y="2214"/>
                        </a:lnTo>
                        <a:lnTo>
                          <a:pt x="4653" y="2224"/>
                        </a:lnTo>
                        <a:lnTo>
                          <a:pt x="4658" y="2233"/>
                        </a:lnTo>
                        <a:lnTo>
                          <a:pt x="4663" y="2241"/>
                        </a:lnTo>
                        <a:lnTo>
                          <a:pt x="4667" y="2249"/>
                        </a:lnTo>
                        <a:lnTo>
                          <a:pt x="4672" y="2260"/>
                        </a:lnTo>
                        <a:lnTo>
                          <a:pt x="4676" y="2271"/>
                        </a:lnTo>
                        <a:lnTo>
                          <a:pt x="4681" y="2282"/>
                        </a:lnTo>
                        <a:lnTo>
                          <a:pt x="4686" y="2293"/>
                        </a:lnTo>
                        <a:lnTo>
                          <a:pt x="4690" y="2305"/>
                        </a:lnTo>
                        <a:lnTo>
                          <a:pt x="4695" y="2317"/>
                        </a:lnTo>
                        <a:lnTo>
                          <a:pt x="4699" y="2328"/>
                        </a:lnTo>
                        <a:lnTo>
                          <a:pt x="4704" y="2338"/>
                        </a:lnTo>
                        <a:lnTo>
                          <a:pt x="4708" y="2347"/>
                        </a:lnTo>
                        <a:lnTo>
                          <a:pt x="4713" y="2356"/>
                        </a:lnTo>
                        <a:lnTo>
                          <a:pt x="4718" y="2364"/>
                        </a:lnTo>
                        <a:lnTo>
                          <a:pt x="4722" y="2372"/>
                        </a:lnTo>
                        <a:lnTo>
                          <a:pt x="4727" y="2381"/>
                        </a:lnTo>
                        <a:lnTo>
                          <a:pt x="4731" y="2391"/>
                        </a:lnTo>
                        <a:lnTo>
                          <a:pt x="4736" y="2400"/>
                        </a:lnTo>
                        <a:lnTo>
                          <a:pt x="4741" y="2408"/>
                        </a:lnTo>
                        <a:lnTo>
                          <a:pt x="4745" y="2418"/>
                        </a:lnTo>
                        <a:lnTo>
                          <a:pt x="4750" y="2429"/>
                        </a:lnTo>
                        <a:lnTo>
                          <a:pt x="4754" y="2440"/>
                        </a:lnTo>
                        <a:lnTo>
                          <a:pt x="4759" y="2448"/>
                        </a:lnTo>
                        <a:lnTo>
                          <a:pt x="4764" y="2455"/>
                        </a:lnTo>
                        <a:lnTo>
                          <a:pt x="4768" y="2463"/>
                        </a:lnTo>
                        <a:lnTo>
                          <a:pt x="4773" y="2471"/>
                        </a:lnTo>
                        <a:lnTo>
                          <a:pt x="4777" y="2480"/>
                        </a:lnTo>
                        <a:lnTo>
                          <a:pt x="4782" y="2487"/>
                        </a:lnTo>
                        <a:lnTo>
                          <a:pt x="4786" y="2494"/>
                        </a:lnTo>
                        <a:lnTo>
                          <a:pt x="4791" y="2502"/>
                        </a:lnTo>
                        <a:lnTo>
                          <a:pt x="4796" y="2508"/>
                        </a:lnTo>
                        <a:lnTo>
                          <a:pt x="4800" y="2514"/>
                        </a:lnTo>
                        <a:lnTo>
                          <a:pt x="4805" y="2521"/>
                        </a:lnTo>
                        <a:lnTo>
                          <a:pt x="4809" y="2530"/>
                        </a:lnTo>
                        <a:lnTo>
                          <a:pt x="4814" y="2538"/>
                        </a:lnTo>
                        <a:lnTo>
                          <a:pt x="4819" y="2545"/>
                        </a:lnTo>
                        <a:lnTo>
                          <a:pt x="4823" y="2553"/>
                        </a:lnTo>
                        <a:lnTo>
                          <a:pt x="4828" y="2562"/>
                        </a:lnTo>
                        <a:lnTo>
                          <a:pt x="4832" y="2569"/>
                        </a:lnTo>
                        <a:lnTo>
                          <a:pt x="4837" y="2573"/>
                        </a:lnTo>
                        <a:lnTo>
                          <a:pt x="4841" y="2576"/>
                        </a:lnTo>
                        <a:lnTo>
                          <a:pt x="4846" y="2581"/>
                        </a:lnTo>
                        <a:lnTo>
                          <a:pt x="4851" y="2588"/>
                        </a:lnTo>
                        <a:lnTo>
                          <a:pt x="4855" y="2592"/>
                        </a:lnTo>
                        <a:lnTo>
                          <a:pt x="4860" y="2596"/>
                        </a:lnTo>
                        <a:lnTo>
                          <a:pt x="4864" y="2601"/>
                        </a:lnTo>
                        <a:lnTo>
                          <a:pt x="4869" y="2606"/>
                        </a:lnTo>
                        <a:lnTo>
                          <a:pt x="4874" y="2611"/>
                        </a:lnTo>
                        <a:lnTo>
                          <a:pt x="4878" y="2613"/>
                        </a:lnTo>
                        <a:lnTo>
                          <a:pt x="4883" y="2615"/>
                        </a:lnTo>
                        <a:lnTo>
                          <a:pt x="4887" y="2618"/>
                        </a:lnTo>
                        <a:lnTo>
                          <a:pt x="4892" y="2622"/>
                        </a:lnTo>
                        <a:lnTo>
                          <a:pt x="4897" y="2626"/>
                        </a:lnTo>
                        <a:lnTo>
                          <a:pt x="4901" y="2628"/>
                        </a:lnTo>
                        <a:lnTo>
                          <a:pt x="4906" y="2629"/>
                        </a:lnTo>
                        <a:lnTo>
                          <a:pt x="4910" y="2630"/>
                        </a:lnTo>
                        <a:lnTo>
                          <a:pt x="4915" y="2630"/>
                        </a:lnTo>
                        <a:lnTo>
                          <a:pt x="4919" y="2631"/>
                        </a:lnTo>
                        <a:lnTo>
                          <a:pt x="4924" y="2632"/>
                        </a:lnTo>
                        <a:lnTo>
                          <a:pt x="4929" y="2632"/>
                        </a:lnTo>
                        <a:lnTo>
                          <a:pt x="4933" y="2630"/>
                        </a:lnTo>
                        <a:lnTo>
                          <a:pt x="4938" y="2630"/>
                        </a:lnTo>
                        <a:lnTo>
                          <a:pt x="4942" y="2629"/>
                        </a:lnTo>
                        <a:lnTo>
                          <a:pt x="4947" y="2625"/>
                        </a:lnTo>
                        <a:lnTo>
                          <a:pt x="4952" y="2619"/>
                        </a:lnTo>
                        <a:lnTo>
                          <a:pt x="4956" y="2616"/>
                        </a:lnTo>
                        <a:lnTo>
                          <a:pt x="4961" y="2615"/>
                        </a:lnTo>
                        <a:lnTo>
                          <a:pt x="4965" y="2616"/>
                        </a:lnTo>
                        <a:lnTo>
                          <a:pt x="4970" y="2616"/>
                        </a:lnTo>
                        <a:lnTo>
                          <a:pt x="4975" y="2612"/>
                        </a:lnTo>
                        <a:lnTo>
                          <a:pt x="4979" y="2606"/>
                        </a:lnTo>
                        <a:lnTo>
                          <a:pt x="4984" y="2602"/>
                        </a:lnTo>
                        <a:lnTo>
                          <a:pt x="4988" y="2599"/>
                        </a:lnTo>
                        <a:lnTo>
                          <a:pt x="4993" y="2596"/>
                        </a:lnTo>
                        <a:lnTo>
                          <a:pt x="4997" y="2592"/>
                        </a:lnTo>
                        <a:lnTo>
                          <a:pt x="5002" y="2588"/>
                        </a:lnTo>
                        <a:lnTo>
                          <a:pt x="5007" y="2584"/>
                        </a:lnTo>
                        <a:lnTo>
                          <a:pt x="5011" y="2581"/>
                        </a:lnTo>
                        <a:lnTo>
                          <a:pt x="5016" y="2578"/>
                        </a:lnTo>
                        <a:lnTo>
                          <a:pt x="5020" y="2574"/>
                        </a:lnTo>
                        <a:lnTo>
                          <a:pt x="5025" y="2569"/>
                        </a:lnTo>
                        <a:lnTo>
                          <a:pt x="5030" y="2563"/>
                        </a:lnTo>
                        <a:lnTo>
                          <a:pt x="5034" y="2561"/>
                        </a:lnTo>
                        <a:lnTo>
                          <a:pt x="5039" y="2561"/>
                        </a:lnTo>
                        <a:lnTo>
                          <a:pt x="5043" y="2560"/>
                        </a:lnTo>
                        <a:lnTo>
                          <a:pt x="5048" y="2554"/>
                        </a:lnTo>
                        <a:lnTo>
                          <a:pt x="5052" y="2548"/>
                        </a:lnTo>
                        <a:lnTo>
                          <a:pt x="5057" y="2544"/>
                        </a:lnTo>
                        <a:lnTo>
                          <a:pt x="5062" y="2543"/>
                        </a:lnTo>
                        <a:lnTo>
                          <a:pt x="5066" y="2544"/>
                        </a:lnTo>
                        <a:lnTo>
                          <a:pt x="5071" y="2543"/>
                        </a:lnTo>
                        <a:lnTo>
                          <a:pt x="5075" y="2540"/>
                        </a:lnTo>
                        <a:lnTo>
                          <a:pt x="5080" y="2534"/>
                        </a:lnTo>
                        <a:lnTo>
                          <a:pt x="5085" y="2530"/>
                        </a:lnTo>
                        <a:lnTo>
                          <a:pt x="5089" y="2528"/>
                        </a:lnTo>
                        <a:lnTo>
                          <a:pt x="5094" y="2528"/>
                        </a:lnTo>
                        <a:lnTo>
                          <a:pt x="5098" y="2526"/>
                        </a:lnTo>
                        <a:lnTo>
                          <a:pt x="5103" y="2523"/>
                        </a:lnTo>
                        <a:lnTo>
                          <a:pt x="5108" y="2519"/>
                        </a:lnTo>
                        <a:lnTo>
                          <a:pt x="5112" y="2518"/>
                        </a:lnTo>
                        <a:lnTo>
                          <a:pt x="5117" y="2518"/>
                        </a:lnTo>
                        <a:lnTo>
                          <a:pt x="5121" y="2517"/>
                        </a:lnTo>
                        <a:lnTo>
                          <a:pt x="5126" y="2515"/>
                        </a:lnTo>
                        <a:lnTo>
                          <a:pt x="5130" y="2511"/>
                        </a:lnTo>
                        <a:lnTo>
                          <a:pt x="5135" y="2509"/>
                        </a:lnTo>
                        <a:lnTo>
                          <a:pt x="5140" y="2508"/>
                        </a:lnTo>
                        <a:lnTo>
                          <a:pt x="5144" y="2507"/>
                        </a:lnTo>
                        <a:lnTo>
                          <a:pt x="5149" y="2505"/>
                        </a:lnTo>
                        <a:lnTo>
                          <a:pt x="5153" y="2501"/>
                        </a:lnTo>
                        <a:lnTo>
                          <a:pt x="5158" y="2497"/>
                        </a:lnTo>
                        <a:lnTo>
                          <a:pt x="5163" y="2496"/>
                        </a:lnTo>
                        <a:lnTo>
                          <a:pt x="5167" y="2496"/>
                        </a:lnTo>
                        <a:lnTo>
                          <a:pt x="5172" y="2495"/>
                        </a:lnTo>
                        <a:lnTo>
                          <a:pt x="5176" y="2494"/>
                        </a:lnTo>
                        <a:lnTo>
                          <a:pt x="5181" y="2495"/>
                        </a:lnTo>
                        <a:lnTo>
                          <a:pt x="5186" y="2496"/>
                        </a:lnTo>
                        <a:lnTo>
                          <a:pt x="5190" y="2497"/>
                        </a:lnTo>
                        <a:lnTo>
                          <a:pt x="5195" y="2498"/>
                        </a:lnTo>
                        <a:lnTo>
                          <a:pt x="5199" y="2502"/>
                        </a:lnTo>
                        <a:lnTo>
                          <a:pt x="5204" y="2507"/>
                        </a:lnTo>
                        <a:lnTo>
                          <a:pt x="5208" y="2510"/>
                        </a:lnTo>
                        <a:lnTo>
                          <a:pt x="5213" y="2512"/>
                        </a:lnTo>
                        <a:lnTo>
                          <a:pt x="5218" y="2514"/>
                        </a:lnTo>
                        <a:lnTo>
                          <a:pt x="5222" y="2516"/>
                        </a:lnTo>
                        <a:lnTo>
                          <a:pt x="5227" y="2520"/>
                        </a:lnTo>
                        <a:lnTo>
                          <a:pt x="5231" y="2524"/>
                        </a:lnTo>
                        <a:lnTo>
                          <a:pt x="5236" y="2528"/>
                        </a:lnTo>
                        <a:lnTo>
                          <a:pt x="5241" y="2533"/>
                        </a:lnTo>
                        <a:lnTo>
                          <a:pt x="5245" y="2538"/>
                        </a:lnTo>
                        <a:lnTo>
                          <a:pt x="5250" y="2542"/>
                        </a:lnTo>
                        <a:lnTo>
                          <a:pt x="5254" y="2547"/>
                        </a:lnTo>
                        <a:lnTo>
                          <a:pt x="5259" y="2552"/>
                        </a:lnTo>
                        <a:lnTo>
                          <a:pt x="5263" y="2558"/>
                        </a:lnTo>
                        <a:lnTo>
                          <a:pt x="5268" y="2565"/>
                        </a:lnTo>
                        <a:lnTo>
                          <a:pt x="5273" y="2571"/>
                        </a:lnTo>
                        <a:lnTo>
                          <a:pt x="5277" y="2577"/>
                        </a:lnTo>
                        <a:lnTo>
                          <a:pt x="5282" y="2584"/>
                        </a:lnTo>
                        <a:lnTo>
                          <a:pt x="5286" y="2593"/>
                        </a:lnTo>
                        <a:lnTo>
                          <a:pt x="5291" y="2601"/>
                        </a:lnTo>
                        <a:lnTo>
                          <a:pt x="5296" y="2607"/>
                        </a:lnTo>
                        <a:lnTo>
                          <a:pt x="5300" y="2614"/>
                        </a:lnTo>
                        <a:lnTo>
                          <a:pt x="5305" y="2621"/>
                        </a:lnTo>
                        <a:lnTo>
                          <a:pt x="5309" y="2627"/>
                        </a:lnTo>
                        <a:lnTo>
                          <a:pt x="5314" y="2631"/>
                        </a:lnTo>
                        <a:lnTo>
                          <a:pt x="5319" y="2637"/>
                        </a:lnTo>
                        <a:lnTo>
                          <a:pt x="5323" y="2647"/>
                        </a:lnTo>
                        <a:lnTo>
                          <a:pt x="5328" y="2657"/>
                        </a:lnTo>
                        <a:lnTo>
                          <a:pt x="5332" y="2665"/>
                        </a:lnTo>
                        <a:lnTo>
                          <a:pt x="5337" y="2670"/>
                        </a:lnTo>
                        <a:lnTo>
                          <a:pt x="5341" y="2677"/>
                        </a:lnTo>
                        <a:lnTo>
                          <a:pt x="5346" y="2683"/>
                        </a:lnTo>
                        <a:lnTo>
                          <a:pt x="5351" y="2688"/>
                        </a:lnTo>
                        <a:lnTo>
                          <a:pt x="5355" y="2694"/>
                        </a:lnTo>
                        <a:lnTo>
                          <a:pt x="5360" y="2703"/>
                        </a:lnTo>
                        <a:lnTo>
                          <a:pt x="5364" y="2711"/>
                        </a:lnTo>
                        <a:lnTo>
                          <a:pt x="5369" y="2718"/>
                        </a:lnTo>
                        <a:lnTo>
                          <a:pt x="5374" y="2724"/>
                        </a:lnTo>
                        <a:lnTo>
                          <a:pt x="5378" y="2730"/>
                        </a:lnTo>
                        <a:lnTo>
                          <a:pt x="5383" y="2733"/>
                        </a:lnTo>
                        <a:lnTo>
                          <a:pt x="5387" y="2735"/>
                        </a:lnTo>
                        <a:lnTo>
                          <a:pt x="5392" y="2737"/>
                        </a:lnTo>
                        <a:lnTo>
                          <a:pt x="5397" y="2740"/>
                        </a:lnTo>
                        <a:lnTo>
                          <a:pt x="5401" y="2745"/>
                        </a:lnTo>
                        <a:lnTo>
                          <a:pt x="5406" y="2751"/>
                        </a:lnTo>
                        <a:lnTo>
                          <a:pt x="5410" y="2754"/>
                        </a:lnTo>
                        <a:lnTo>
                          <a:pt x="5415" y="2756"/>
                        </a:lnTo>
                        <a:lnTo>
                          <a:pt x="5419" y="2760"/>
                        </a:lnTo>
                        <a:lnTo>
                          <a:pt x="5424" y="2767"/>
                        </a:lnTo>
                        <a:lnTo>
                          <a:pt x="5429" y="2771"/>
                        </a:lnTo>
                        <a:lnTo>
                          <a:pt x="5433" y="2770"/>
                        </a:lnTo>
                        <a:lnTo>
                          <a:pt x="5438" y="2769"/>
                        </a:lnTo>
                        <a:lnTo>
                          <a:pt x="5442" y="2773"/>
                        </a:lnTo>
                        <a:lnTo>
                          <a:pt x="5447" y="2778"/>
                        </a:lnTo>
                        <a:lnTo>
                          <a:pt x="5452" y="2781"/>
                        </a:lnTo>
                        <a:lnTo>
                          <a:pt x="5456" y="2786"/>
                        </a:lnTo>
                        <a:lnTo>
                          <a:pt x="5461" y="2790"/>
                        </a:lnTo>
                        <a:lnTo>
                          <a:pt x="5465" y="2791"/>
                        </a:lnTo>
                        <a:lnTo>
                          <a:pt x="5470" y="2793"/>
                        </a:lnTo>
                        <a:lnTo>
                          <a:pt x="5474" y="2795"/>
                        </a:lnTo>
                        <a:lnTo>
                          <a:pt x="5479" y="2797"/>
                        </a:lnTo>
                        <a:lnTo>
                          <a:pt x="5484" y="2798"/>
                        </a:lnTo>
                        <a:lnTo>
                          <a:pt x="5488" y="2800"/>
                        </a:lnTo>
                        <a:lnTo>
                          <a:pt x="5493" y="2804"/>
                        </a:lnTo>
                        <a:lnTo>
                          <a:pt x="5497" y="2807"/>
                        </a:lnTo>
                        <a:lnTo>
                          <a:pt x="5502" y="2808"/>
                        </a:lnTo>
                        <a:lnTo>
                          <a:pt x="5507" y="2810"/>
                        </a:lnTo>
                        <a:lnTo>
                          <a:pt x="5511" y="2813"/>
                        </a:lnTo>
                        <a:lnTo>
                          <a:pt x="5516" y="2817"/>
                        </a:lnTo>
                        <a:lnTo>
                          <a:pt x="5520" y="2820"/>
                        </a:lnTo>
                        <a:lnTo>
                          <a:pt x="5525" y="2824"/>
                        </a:lnTo>
                        <a:lnTo>
                          <a:pt x="5530" y="2827"/>
                        </a:lnTo>
                        <a:lnTo>
                          <a:pt x="5534" y="2828"/>
                        </a:lnTo>
                        <a:lnTo>
                          <a:pt x="5539" y="2828"/>
                        </a:lnTo>
                        <a:lnTo>
                          <a:pt x="5543" y="2828"/>
                        </a:lnTo>
                        <a:lnTo>
                          <a:pt x="5548" y="2830"/>
                        </a:lnTo>
                        <a:lnTo>
                          <a:pt x="5552" y="2831"/>
                        </a:lnTo>
                        <a:lnTo>
                          <a:pt x="5557" y="2833"/>
                        </a:lnTo>
                        <a:lnTo>
                          <a:pt x="5562" y="2834"/>
                        </a:lnTo>
                        <a:lnTo>
                          <a:pt x="5566" y="2836"/>
                        </a:lnTo>
                        <a:lnTo>
                          <a:pt x="5571" y="2839"/>
                        </a:lnTo>
                        <a:lnTo>
                          <a:pt x="5575" y="2842"/>
                        </a:lnTo>
                        <a:lnTo>
                          <a:pt x="5580" y="2843"/>
                        </a:lnTo>
                        <a:lnTo>
                          <a:pt x="5585" y="2845"/>
                        </a:lnTo>
                        <a:lnTo>
                          <a:pt x="5589" y="2847"/>
                        </a:lnTo>
                        <a:lnTo>
                          <a:pt x="5594" y="2849"/>
                        </a:lnTo>
                        <a:lnTo>
                          <a:pt x="5598" y="2851"/>
                        </a:lnTo>
                        <a:lnTo>
                          <a:pt x="5603" y="2853"/>
                        </a:lnTo>
                        <a:lnTo>
                          <a:pt x="5608" y="2854"/>
                        </a:lnTo>
                        <a:lnTo>
                          <a:pt x="5612" y="2854"/>
                        </a:lnTo>
                        <a:lnTo>
                          <a:pt x="5617" y="2856"/>
                        </a:lnTo>
                        <a:lnTo>
                          <a:pt x="5621" y="2859"/>
                        </a:lnTo>
                        <a:lnTo>
                          <a:pt x="5626" y="2861"/>
                        </a:lnTo>
                        <a:lnTo>
                          <a:pt x="5630" y="2861"/>
                        </a:lnTo>
                        <a:lnTo>
                          <a:pt x="5635" y="2861"/>
                        </a:lnTo>
                        <a:lnTo>
                          <a:pt x="5640" y="2864"/>
                        </a:lnTo>
                        <a:lnTo>
                          <a:pt x="5644" y="2865"/>
                        </a:lnTo>
                        <a:lnTo>
                          <a:pt x="5649" y="2865"/>
                        </a:lnTo>
                        <a:lnTo>
                          <a:pt x="5653" y="2865"/>
                        </a:lnTo>
                        <a:lnTo>
                          <a:pt x="5658" y="2866"/>
                        </a:lnTo>
                        <a:lnTo>
                          <a:pt x="5663" y="2866"/>
                        </a:lnTo>
                        <a:lnTo>
                          <a:pt x="5667" y="2866"/>
                        </a:lnTo>
                        <a:lnTo>
                          <a:pt x="5672" y="2866"/>
                        </a:lnTo>
                        <a:lnTo>
                          <a:pt x="5676" y="2867"/>
                        </a:lnTo>
                        <a:lnTo>
                          <a:pt x="5681" y="2867"/>
                        </a:lnTo>
                        <a:lnTo>
                          <a:pt x="5685" y="2870"/>
                        </a:lnTo>
                        <a:lnTo>
                          <a:pt x="5690" y="2873"/>
                        </a:lnTo>
                        <a:lnTo>
                          <a:pt x="5695" y="2876"/>
                        </a:lnTo>
                        <a:lnTo>
                          <a:pt x="5699" y="2877"/>
                        </a:lnTo>
                        <a:lnTo>
                          <a:pt x="5704" y="2878"/>
                        </a:lnTo>
                        <a:lnTo>
                          <a:pt x="5708" y="2880"/>
                        </a:lnTo>
                        <a:lnTo>
                          <a:pt x="5713" y="2881"/>
                        </a:lnTo>
                        <a:lnTo>
                          <a:pt x="5718" y="2881"/>
                        </a:lnTo>
                        <a:lnTo>
                          <a:pt x="5722" y="2882"/>
                        </a:lnTo>
                        <a:lnTo>
                          <a:pt x="5727" y="2884"/>
                        </a:lnTo>
                        <a:lnTo>
                          <a:pt x="5731" y="2888"/>
                        </a:lnTo>
                        <a:lnTo>
                          <a:pt x="5736" y="2891"/>
                        </a:lnTo>
                        <a:lnTo>
                          <a:pt x="5741" y="2893"/>
                        </a:lnTo>
                        <a:lnTo>
                          <a:pt x="5745" y="2894"/>
                        </a:lnTo>
                        <a:lnTo>
                          <a:pt x="5750" y="2896"/>
                        </a:lnTo>
                        <a:lnTo>
                          <a:pt x="5754" y="2898"/>
                        </a:lnTo>
                        <a:lnTo>
                          <a:pt x="5759" y="2901"/>
                        </a:lnTo>
                        <a:lnTo>
                          <a:pt x="5763" y="2903"/>
                        </a:lnTo>
                        <a:lnTo>
                          <a:pt x="5768" y="2904"/>
                        </a:lnTo>
                        <a:lnTo>
                          <a:pt x="5773" y="2906"/>
                        </a:lnTo>
                        <a:lnTo>
                          <a:pt x="5777" y="2908"/>
                        </a:lnTo>
                        <a:lnTo>
                          <a:pt x="5782" y="2908"/>
                        </a:lnTo>
                        <a:lnTo>
                          <a:pt x="5786" y="2910"/>
                        </a:lnTo>
                        <a:lnTo>
                          <a:pt x="5791" y="2913"/>
                        </a:lnTo>
                        <a:lnTo>
                          <a:pt x="5796" y="2914"/>
                        </a:lnTo>
                        <a:lnTo>
                          <a:pt x="5800" y="2916"/>
                        </a:lnTo>
                        <a:lnTo>
                          <a:pt x="5805" y="2919"/>
                        </a:lnTo>
                        <a:lnTo>
                          <a:pt x="5809" y="2923"/>
                        </a:lnTo>
                        <a:lnTo>
                          <a:pt x="5814" y="2926"/>
                        </a:lnTo>
                        <a:lnTo>
                          <a:pt x="5818" y="2928"/>
                        </a:lnTo>
                        <a:lnTo>
                          <a:pt x="5823" y="2928"/>
                        </a:lnTo>
                        <a:lnTo>
                          <a:pt x="5828" y="2930"/>
                        </a:lnTo>
                        <a:lnTo>
                          <a:pt x="5832" y="2934"/>
                        </a:lnTo>
                        <a:lnTo>
                          <a:pt x="5837" y="2940"/>
                        </a:lnTo>
                        <a:lnTo>
                          <a:pt x="5841" y="2944"/>
                        </a:lnTo>
                        <a:lnTo>
                          <a:pt x="5846" y="2947"/>
                        </a:lnTo>
                        <a:lnTo>
                          <a:pt x="5851" y="2948"/>
                        </a:lnTo>
                        <a:lnTo>
                          <a:pt x="5855" y="2952"/>
                        </a:lnTo>
                        <a:lnTo>
                          <a:pt x="5860" y="2958"/>
                        </a:lnTo>
                        <a:lnTo>
                          <a:pt x="5864" y="2965"/>
                        </a:lnTo>
                        <a:lnTo>
                          <a:pt x="5869" y="2969"/>
                        </a:lnTo>
                        <a:lnTo>
                          <a:pt x="5874" y="2975"/>
                        </a:lnTo>
                        <a:lnTo>
                          <a:pt x="5878" y="2981"/>
                        </a:lnTo>
                        <a:lnTo>
                          <a:pt x="5883" y="2987"/>
                        </a:lnTo>
                        <a:lnTo>
                          <a:pt x="5887" y="2991"/>
                        </a:lnTo>
                        <a:lnTo>
                          <a:pt x="5892" y="2997"/>
                        </a:lnTo>
                        <a:lnTo>
                          <a:pt x="5896" y="3003"/>
                        </a:lnTo>
                        <a:lnTo>
                          <a:pt x="5901" y="3009"/>
                        </a:lnTo>
                        <a:lnTo>
                          <a:pt x="5906" y="3014"/>
                        </a:lnTo>
                        <a:lnTo>
                          <a:pt x="5910" y="3018"/>
                        </a:lnTo>
                        <a:lnTo>
                          <a:pt x="5915" y="3024"/>
                        </a:lnTo>
                        <a:lnTo>
                          <a:pt x="5919" y="3031"/>
                        </a:lnTo>
                        <a:lnTo>
                          <a:pt x="5924" y="3039"/>
                        </a:lnTo>
                        <a:lnTo>
                          <a:pt x="5929" y="3045"/>
                        </a:lnTo>
                        <a:lnTo>
                          <a:pt x="5933" y="3049"/>
                        </a:lnTo>
                        <a:lnTo>
                          <a:pt x="5938" y="3050"/>
                        </a:lnTo>
                        <a:lnTo>
                          <a:pt x="5942" y="3051"/>
                        </a:lnTo>
                        <a:lnTo>
                          <a:pt x="5947" y="3053"/>
                        </a:lnTo>
                        <a:lnTo>
                          <a:pt x="5952" y="3055"/>
                        </a:lnTo>
                        <a:lnTo>
                          <a:pt x="5956" y="3058"/>
                        </a:lnTo>
                        <a:lnTo>
                          <a:pt x="5961" y="3063"/>
                        </a:lnTo>
                        <a:lnTo>
                          <a:pt x="5965" y="3069"/>
                        </a:lnTo>
                        <a:lnTo>
                          <a:pt x="5970" y="3075"/>
                        </a:lnTo>
                        <a:lnTo>
                          <a:pt x="5974" y="3079"/>
                        </a:lnTo>
                        <a:lnTo>
                          <a:pt x="5979" y="3083"/>
                        </a:lnTo>
                        <a:lnTo>
                          <a:pt x="5984" y="3088"/>
                        </a:lnTo>
                        <a:lnTo>
                          <a:pt x="5988" y="3092"/>
                        </a:lnTo>
                        <a:lnTo>
                          <a:pt x="5993" y="3096"/>
                        </a:lnTo>
                        <a:lnTo>
                          <a:pt x="5997" y="3101"/>
                        </a:lnTo>
                        <a:lnTo>
                          <a:pt x="6002" y="3105"/>
                        </a:lnTo>
                        <a:lnTo>
                          <a:pt x="6007" y="3112"/>
                        </a:lnTo>
                        <a:lnTo>
                          <a:pt x="6011" y="3121"/>
                        </a:lnTo>
                        <a:lnTo>
                          <a:pt x="6016" y="3126"/>
                        </a:lnTo>
                        <a:lnTo>
                          <a:pt x="6020" y="3129"/>
                        </a:lnTo>
                        <a:lnTo>
                          <a:pt x="6025" y="3133"/>
                        </a:lnTo>
                        <a:lnTo>
                          <a:pt x="6029" y="3140"/>
                        </a:lnTo>
                        <a:lnTo>
                          <a:pt x="6034" y="3147"/>
                        </a:lnTo>
                        <a:lnTo>
                          <a:pt x="6039" y="3156"/>
                        </a:lnTo>
                        <a:lnTo>
                          <a:pt x="6043" y="3164"/>
                        </a:lnTo>
                        <a:lnTo>
                          <a:pt x="6048" y="3173"/>
                        </a:lnTo>
                        <a:lnTo>
                          <a:pt x="6052" y="3180"/>
                        </a:lnTo>
                        <a:lnTo>
                          <a:pt x="6057" y="3186"/>
                        </a:lnTo>
                        <a:lnTo>
                          <a:pt x="6062" y="3192"/>
                        </a:lnTo>
                        <a:lnTo>
                          <a:pt x="6066" y="3197"/>
                        </a:lnTo>
                        <a:lnTo>
                          <a:pt x="6071" y="3203"/>
                        </a:lnTo>
                        <a:lnTo>
                          <a:pt x="6075" y="3211"/>
                        </a:lnTo>
                        <a:lnTo>
                          <a:pt x="6080" y="3220"/>
                        </a:lnTo>
                        <a:lnTo>
                          <a:pt x="6085" y="3228"/>
                        </a:lnTo>
                        <a:lnTo>
                          <a:pt x="6089" y="3235"/>
                        </a:lnTo>
                        <a:lnTo>
                          <a:pt x="6094" y="3242"/>
                        </a:lnTo>
                        <a:lnTo>
                          <a:pt x="6098" y="3248"/>
                        </a:lnTo>
                        <a:lnTo>
                          <a:pt x="6103" y="3256"/>
                        </a:lnTo>
                        <a:lnTo>
                          <a:pt x="6107" y="3263"/>
                        </a:lnTo>
                        <a:lnTo>
                          <a:pt x="6112" y="3270"/>
                        </a:lnTo>
                        <a:lnTo>
                          <a:pt x="6117" y="3278"/>
                        </a:lnTo>
                        <a:lnTo>
                          <a:pt x="6121" y="3283"/>
                        </a:lnTo>
                        <a:lnTo>
                          <a:pt x="6126" y="3289"/>
                        </a:lnTo>
                        <a:lnTo>
                          <a:pt x="6130" y="3296"/>
                        </a:lnTo>
                        <a:lnTo>
                          <a:pt x="6135" y="3306"/>
                        </a:lnTo>
                        <a:lnTo>
                          <a:pt x="6140" y="3314"/>
                        </a:lnTo>
                        <a:lnTo>
                          <a:pt x="6144" y="3321"/>
                        </a:lnTo>
                        <a:lnTo>
                          <a:pt x="6149" y="3327"/>
                        </a:lnTo>
                        <a:lnTo>
                          <a:pt x="6153" y="3336"/>
                        </a:lnTo>
                        <a:lnTo>
                          <a:pt x="6158" y="3345"/>
                        </a:lnTo>
                        <a:lnTo>
                          <a:pt x="6163" y="3353"/>
                        </a:lnTo>
                        <a:lnTo>
                          <a:pt x="6167" y="3362"/>
                        </a:lnTo>
                        <a:lnTo>
                          <a:pt x="6172" y="3369"/>
                        </a:lnTo>
                        <a:lnTo>
                          <a:pt x="6176" y="3378"/>
                        </a:lnTo>
                        <a:lnTo>
                          <a:pt x="6181" y="3388"/>
                        </a:lnTo>
                        <a:lnTo>
                          <a:pt x="6185" y="3396"/>
                        </a:lnTo>
                        <a:lnTo>
                          <a:pt x="6190" y="3401"/>
                        </a:lnTo>
                        <a:lnTo>
                          <a:pt x="6195" y="3409"/>
                        </a:lnTo>
                        <a:lnTo>
                          <a:pt x="6199" y="3420"/>
                        </a:lnTo>
                        <a:lnTo>
                          <a:pt x="6204" y="3429"/>
                        </a:lnTo>
                        <a:lnTo>
                          <a:pt x="6208" y="3437"/>
                        </a:lnTo>
                        <a:lnTo>
                          <a:pt x="6213" y="3447"/>
                        </a:lnTo>
                        <a:lnTo>
                          <a:pt x="6218" y="3456"/>
                        </a:lnTo>
                        <a:lnTo>
                          <a:pt x="6222" y="3463"/>
                        </a:lnTo>
                        <a:lnTo>
                          <a:pt x="6227" y="3471"/>
                        </a:lnTo>
                        <a:lnTo>
                          <a:pt x="6231" y="3478"/>
                        </a:lnTo>
                        <a:lnTo>
                          <a:pt x="6236" y="3486"/>
                        </a:lnTo>
                        <a:lnTo>
                          <a:pt x="6240" y="3494"/>
                        </a:lnTo>
                        <a:lnTo>
                          <a:pt x="6245" y="3503"/>
                        </a:lnTo>
                        <a:lnTo>
                          <a:pt x="6250" y="3512"/>
                        </a:lnTo>
                        <a:lnTo>
                          <a:pt x="6254" y="3521"/>
                        </a:lnTo>
                        <a:lnTo>
                          <a:pt x="6259" y="3530"/>
                        </a:lnTo>
                        <a:lnTo>
                          <a:pt x="6263" y="3539"/>
                        </a:lnTo>
                        <a:lnTo>
                          <a:pt x="6268" y="3548"/>
                        </a:lnTo>
                        <a:lnTo>
                          <a:pt x="6273" y="3555"/>
                        </a:lnTo>
                        <a:lnTo>
                          <a:pt x="6277" y="3563"/>
                        </a:lnTo>
                        <a:lnTo>
                          <a:pt x="6282" y="3572"/>
                        </a:lnTo>
                        <a:lnTo>
                          <a:pt x="6286" y="3581"/>
                        </a:lnTo>
                        <a:lnTo>
                          <a:pt x="6291" y="3589"/>
                        </a:lnTo>
                        <a:lnTo>
                          <a:pt x="6296" y="3597"/>
                        </a:lnTo>
                        <a:lnTo>
                          <a:pt x="6300" y="3604"/>
                        </a:lnTo>
                        <a:lnTo>
                          <a:pt x="6305" y="3612"/>
                        </a:lnTo>
                        <a:lnTo>
                          <a:pt x="6309" y="3620"/>
                        </a:lnTo>
                        <a:lnTo>
                          <a:pt x="6314" y="3628"/>
                        </a:lnTo>
                        <a:lnTo>
                          <a:pt x="6318" y="3636"/>
                        </a:lnTo>
                        <a:lnTo>
                          <a:pt x="6323" y="3646"/>
                        </a:lnTo>
                        <a:lnTo>
                          <a:pt x="6328" y="3656"/>
                        </a:lnTo>
                        <a:lnTo>
                          <a:pt x="6332" y="3664"/>
                        </a:lnTo>
                        <a:lnTo>
                          <a:pt x="6337" y="3670"/>
                        </a:lnTo>
                        <a:lnTo>
                          <a:pt x="6341" y="3675"/>
                        </a:lnTo>
                        <a:lnTo>
                          <a:pt x="6346" y="3681"/>
                        </a:lnTo>
                        <a:lnTo>
                          <a:pt x="6351" y="3688"/>
                        </a:lnTo>
                        <a:lnTo>
                          <a:pt x="6355" y="3693"/>
                        </a:lnTo>
                        <a:lnTo>
                          <a:pt x="6360" y="3697"/>
                        </a:lnTo>
                        <a:lnTo>
                          <a:pt x="6364" y="3702"/>
                        </a:lnTo>
                        <a:lnTo>
                          <a:pt x="6369" y="3708"/>
                        </a:lnTo>
                        <a:lnTo>
                          <a:pt x="6374" y="3714"/>
                        </a:lnTo>
                        <a:lnTo>
                          <a:pt x="6378" y="3716"/>
                        </a:lnTo>
                        <a:lnTo>
                          <a:pt x="6383" y="3718"/>
                        </a:lnTo>
                        <a:lnTo>
                          <a:pt x="6387" y="3720"/>
                        </a:lnTo>
                        <a:lnTo>
                          <a:pt x="6392" y="3723"/>
                        </a:lnTo>
                        <a:lnTo>
                          <a:pt x="6396" y="3729"/>
                        </a:lnTo>
                        <a:lnTo>
                          <a:pt x="6401" y="3734"/>
                        </a:lnTo>
                        <a:lnTo>
                          <a:pt x="6406" y="3736"/>
                        </a:lnTo>
                        <a:lnTo>
                          <a:pt x="6410" y="3737"/>
                        </a:lnTo>
                        <a:lnTo>
                          <a:pt x="6415" y="3737"/>
                        </a:lnTo>
                        <a:lnTo>
                          <a:pt x="6419" y="3734"/>
                        </a:lnTo>
                        <a:lnTo>
                          <a:pt x="6424" y="3731"/>
                        </a:lnTo>
                        <a:lnTo>
                          <a:pt x="6429" y="3727"/>
                        </a:lnTo>
                        <a:lnTo>
                          <a:pt x="6433" y="3724"/>
                        </a:lnTo>
                        <a:lnTo>
                          <a:pt x="6438" y="3720"/>
                        </a:lnTo>
                        <a:lnTo>
                          <a:pt x="6442" y="3717"/>
                        </a:lnTo>
                        <a:lnTo>
                          <a:pt x="6447" y="3714"/>
                        </a:lnTo>
                        <a:lnTo>
                          <a:pt x="6451" y="3707"/>
                        </a:lnTo>
                        <a:lnTo>
                          <a:pt x="6456" y="3698"/>
                        </a:lnTo>
                        <a:lnTo>
                          <a:pt x="6461" y="3688"/>
                        </a:lnTo>
                        <a:lnTo>
                          <a:pt x="6465" y="3681"/>
                        </a:lnTo>
                        <a:lnTo>
                          <a:pt x="6470" y="3671"/>
                        </a:lnTo>
                        <a:lnTo>
                          <a:pt x="6474" y="3658"/>
                        </a:lnTo>
                        <a:lnTo>
                          <a:pt x="6479" y="3645"/>
                        </a:lnTo>
                        <a:lnTo>
                          <a:pt x="6484" y="3631"/>
                        </a:lnTo>
                        <a:lnTo>
                          <a:pt x="6488" y="3614"/>
                        </a:lnTo>
                        <a:lnTo>
                          <a:pt x="6493" y="3596"/>
                        </a:lnTo>
                        <a:lnTo>
                          <a:pt x="6497" y="3578"/>
                        </a:lnTo>
                        <a:lnTo>
                          <a:pt x="6502" y="3560"/>
                        </a:lnTo>
                        <a:lnTo>
                          <a:pt x="6507" y="3537"/>
                        </a:lnTo>
                        <a:lnTo>
                          <a:pt x="6511" y="3512"/>
                        </a:lnTo>
                        <a:lnTo>
                          <a:pt x="6516" y="3487"/>
                        </a:lnTo>
                        <a:lnTo>
                          <a:pt x="6520" y="3461"/>
                        </a:lnTo>
                        <a:lnTo>
                          <a:pt x="6525" y="3430"/>
                        </a:lnTo>
                        <a:lnTo>
                          <a:pt x="6529" y="3398"/>
                        </a:lnTo>
                        <a:lnTo>
                          <a:pt x="6534" y="3366"/>
                        </a:lnTo>
                        <a:lnTo>
                          <a:pt x="6539" y="3333"/>
                        </a:lnTo>
                        <a:lnTo>
                          <a:pt x="6543" y="3298"/>
                        </a:lnTo>
                        <a:lnTo>
                          <a:pt x="6548" y="3260"/>
                        </a:lnTo>
                        <a:lnTo>
                          <a:pt x="6552" y="3222"/>
                        </a:lnTo>
                        <a:lnTo>
                          <a:pt x="6557" y="3182"/>
                        </a:lnTo>
                        <a:lnTo>
                          <a:pt x="6562" y="3141"/>
                        </a:lnTo>
                        <a:lnTo>
                          <a:pt x="6566" y="3098"/>
                        </a:lnTo>
                        <a:lnTo>
                          <a:pt x="6571" y="3054"/>
                        </a:lnTo>
                        <a:lnTo>
                          <a:pt x="6575" y="3008"/>
                        </a:lnTo>
                        <a:lnTo>
                          <a:pt x="6580" y="2962"/>
                        </a:lnTo>
                        <a:lnTo>
                          <a:pt x="6585" y="2917"/>
                        </a:lnTo>
                        <a:lnTo>
                          <a:pt x="6589" y="2871"/>
                        </a:lnTo>
                        <a:lnTo>
                          <a:pt x="6594" y="2825"/>
                        </a:lnTo>
                        <a:lnTo>
                          <a:pt x="6598" y="2779"/>
                        </a:lnTo>
                        <a:lnTo>
                          <a:pt x="6603" y="2734"/>
                        </a:lnTo>
                        <a:lnTo>
                          <a:pt x="6607" y="2689"/>
                        </a:lnTo>
                        <a:lnTo>
                          <a:pt x="6612" y="2642"/>
                        </a:lnTo>
                        <a:lnTo>
                          <a:pt x="6617" y="2593"/>
                        </a:lnTo>
                        <a:lnTo>
                          <a:pt x="6621" y="2546"/>
                        </a:lnTo>
                        <a:lnTo>
                          <a:pt x="6626" y="2503"/>
                        </a:lnTo>
                        <a:lnTo>
                          <a:pt x="6630" y="2464"/>
                        </a:lnTo>
                        <a:lnTo>
                          <a:pt x="6635" y="2426"/>
                        </a:lnTo>
                        <a:lnTo>
                          <a:pt x="6640" y="2389"/>
                        </a:lnTo>
                        <a:lnTo>
                          <a:pt x="6644" y="2353"/>
                        </a:lnTo>
                        <a:lnTo>
                          <a:pt x="6649" y="2317"/>
                        </a:lnTo>
                        <a:lnTo>
                          <a:pt x="6653" y="2284"/>
                        </a:lnTo>
                        <a:lnTo>
                          <a:pt x="6658" y="2254"/>
                        </a:lnTo>
                        <a:lnTo>
                          <a:pt x="6662" y="2225"/>
                        </a:lnTo>
                        <a:lnTo>
                          <a:pt x="6667" y="2195"/>
                        </a:lnTo>
                        <a:lnTo>
                          <a:pt x="6672" y="2167"/>
                        </a:lnTo>
                        <a:lnTo>
                          <a:pt x="6676" y="2140"/>
                        </a:lnTo>
                        <a:lnTo>
                          <a:pt x="6681" y="2113"/>
                        </a:lnTo>
                        <a:lnTo>
                          <a:pt x="6685" y="2086"/>
                        </a:lnTo>
                        <a:lnTo>
                          <a:pt x="6690" y="2060"/>
                        </a:lnTo>
                        <a:lnTo>
                          <a:pt x="6695" y="2034"/>
                        </a:lnTo>
                        <a:lnTo>
                          <a:pt x="6699" y="2008"/>
                        </a:lnTo>
                        <a:lnTo>
                          <a:pt x="6704" y="1982"/>
                        </a:lnTo>
                        <a:lnTo>
                          <a:pt x="6708" y="1954"/>
                        </a:lnTo>
                        <a:lnTo>
                          <a:pt x="6713" y="1924"/>
                        </a:lnTo>
                        <a:lnTo>
                          <a:pt x="6718" y="1895"/>
                        </a:lnTo>
                        <a:lnTo>
                          <a:pt x="6722" y="1868"/>
                        </a:lnTo>
                        <a:lnTo>
                          <a:pt x="6727" y="1843"/>
                        </a:lnTo>
                        <a:lnTo>
                          <a:pt x="6731" y="1819"/>
                        </a:lnTo>
                        <a:lnTo>
                          <a:pt x="6736" y="1791"/>
                        </a:lnTo>
                        <a:lnTo>
                          <a:pt x="6740" y="1763"/>
                        </a:lnTo>
                        <a:lnTo>
                          <a:pt x="6745" y="1736"/>
                        </a:lnTo>
                        <a:lnTo>
                          <a:pt x="6750" y="1710"/>
                        </a:lnTo>
                        <a:lnTo>
                          <a:pt x="6754" y="1682"/>
                        </a:lnTo>
                        <a:lnTo>
                          <a:pt x="6759" y="1654"/>
                        </a:lnTo>
                        <a:lnTo>
                          <a:pt x="6763" y="1629"/>
                        </a:lnTo>
                        <a:lnTo>
                          <a:pt x="6768" y="1604"/>
                        </a:lnTo>
                        <a:lnTo>
                          <a:pt x="6773" y="1581"/>
                        </a:lnTo>
                        <a:lnTo>
                          <a:pt x="6777" y="1557"/>
                        </a:lnTo>
                        <a:lnTo>
                          <a:pt x="6782" y="1532"/>
                        </a:lnTo>
                        <a:lnTo>
                          <a:pt x="6786" y="1510"/>
                        </a:lnTo>
                        <a:lnTo>
                          <a:pt x="6791" y="1490"/>
                        </a:lnTo>
                        <a:lnTo>
                          <a:pt x="6795" y="1470"/>
                        </a:lnTo>
                        <a:lnTo>
                          <a:pt x="6800" y="1449"/>
                        </a:lnTo>
                        <a:lnTo>
                          <a:pt x="6805" y="1428"/>
                        </a:lnTo>
                        <a:lnTo>
                          <a:pt x="6809" y="1408"/>
                        </a:lnTo>
                        <a:lnTo>
                          <a:pt x="6814" y="1391"/>
                        </a:lnTo>
                        <a:lnTo>
                          <a:pt x="6818" y="1373"/>
                        </a:lnTo>
                        <a:lnTo>
                          <a:pt x="6823" y="1354"/>
                        </a:lnTo>
                        <a:lnTo>
                          <a:pt x="6828" y="1335"/>
                        </a:lnTo>
                        <a:lnTo>
                          <a:pt x="6832" y="1318"/>
                        </a:lnTo>
                        <a:lnTo>
                          <a:pt x="6837" y="1301"/>
                        </a:lnTo>
                        <a:lnTo>
                          <a:pt x="6841" y="1286"/>
                        </a:lnTo>
                        <a:lnTo>
                          <a:pt x="6846" y="1271"/>
                        </a:lnTo>
                        <a:lnTo>
                          <a:pt x="6851" y="1256"/>
                        </a:lnTo>
                        <a:lnTo>
                          <a:pt x="6855" y="1241"/>
                        </a:lnTo>
                        <a:lnTo>
                          <a:pt x="6860" y="1225"/>
                        </a:lnTo>
                        <a:lnTo>
                          <a:pt x="6864" y="1210"/>
                        </a:lnTo>
                        <a:lnTo>
                          <a:pt x="6869" y="1197"/>
                        </a:lnTo>
                        <a:lnTo>
                          <a:pt x="6873" y="1184"/>
                        </a:lnTo>
                        <a:lnTo>
                          <a:pt x="6878" y="1172"/>
                        </a:lnTo>
                        <a:lnTo>
                          <a:pt x="6883" y="1159"/>
                        </a:lnTo>
                        <a:lnTo>
                          <a:pt x="6887" y="1145"/>
                        </a:lnTo>
                        <a:lnTo>
                          <a:pt x="6892" y="1135"/>
                        </a:lnTo>
                        <a:lnTo>
                          <a:pt x="6896" y="1127"/>
                        </a:lnTo>
                        <a:lnTo>
                          <a:pt x="6901" y="1119"/>
                        </a:lnTo>
                        <a:lnTo>
                          <a:pt x="6906" y="1108"/>
                        </a:lnTo>
                        <a:lnTo>
                          <a:pt x="6910" y="1096"/>
                        </a:lnTo>
                        <a:lnTo>
                          <a:pt x="6915" y="1085"/>
                        </a:lnTo>
                        <a:lnTo>
                          <a:pt x="6919" y="1076"/>
                        </a:lnTo>
                        <a:lnTo>
                          <a:pt x="6924" y="1067"/>
                        </a:lnTo>
                        <a:lnTo>
                          <a:pt x="6929" y="1058"/>
                        </a:lnTo>
                        <a:lnTo>
                          <a:pt x="6933" y="1051"/>
                        </a:lnTo>
                        <a:lnTo>
                          <a:pt x="6938" y="1045"/>
                        </a:lnTo>
                        <a:lnTo>
                          <a:pt x="6942" y="1038"/>
                        </a:lnTo>
                        <a:lnTo>
                          <a:pt x="6947" y="1029"/>
                        </a:lnTo>
                        <a:lnTo>
                          <a:pt x="6951" y="1021"/>
                        </a:lnTo>
                        <a:lnTo>
                          <a:pt x="6956" y="1013"/>
                        </a:lnTo>
                        <a:lnTo>
                          <a:pt x="6961" y="1004"/>
                        </a:lnTo>
                        <a:lnTo>
                          <a:pt x="6965" y="994"/>
                        </a:lnTo>
                        <a:lnTo>
                          <a:pt x="6970" y="984"/>
                        </a:lnTo>
                        <a:lnTo>
                          <a:pt x="6974" y="976"/>
                        </a:lnTo>
                        <a:lnTo>
                          <a:pt x="6979" y="968"/>
                        </a:lnTo>
                        <a:lnTo>
                          <a:pt x="6984" y="960"/>
                        </a:lnTo>
                        <a:lnTo>
                          <a:pt x="6988" y="951"/>
                        </a:lnTo>
                        <a:lnTo>
                          <a:pt x="6993" y="943"/>
                        </a:lnTo>
                        <a:lnTo>
                          <a:pt x="6997" y="934"/>
                        </a:lnTo>
                        <a:lnTo>
                          <a:pt x="7002" y="924"/>
                        </a:lnTo>
                        <a:lnTo>
                          <a:pt x="7006" y="915"/>
                        </a:lnTo>
                        <a:lnTo>
                          <a:pt x="7011" y="908"/>
                        </a:lnTo>
                        <a:lnTo>
                          <a:pt x="7016" y="901"/>
                        </a:lnTo>
                        <a:lnTo>
                          <a:pt x="7020" y="894"/>
                        </a:lnTo>
                        <a:lnTo>
                          <a:pt x="7025" y="884"/>
                        </a:lnTo>
                        <a:lnTo>
                          <a:pt x="7029" y="875"/>
                        </a:lnTo>
                        <a:lnTo>
                          <a:pt x="7034" y="865"/>
                        </a:lnTo>
                        <a:lnTo>
                          <a:pt x="7039" y="856"/>
                        </a:lnTo>
                        <a:lnTo>
                          <a:pt x="7043" y="849"/>
                        </a:lnTo>
                        <a:lnTo>
                          <a:pt x="7048" y="842"/>
                        </a:lnTo>
                        <a:lnTo>
                          <a:pt x="7052" y="836"/>
                        </a:lnTo>
                        <a:lnTo>
                          <a:pt x="7057" y="829"/>
                        </a:lnTo>
                        <a:lnTo>
                          <a:pt x="7062" y="821"/>
                        </a:lnTo>
                        <a:lnTo>
                          <a:pt x="7066" y="813"/>
                        </a:lnTo>
                        <a:lnTo>
                          <a:pt x="7071" y="806"/>
                        </a:lnTo>
                        <a:lnTo>
                          <a:pt x="7075" y="800"/>
                        </a:lnTo>
                        <a:lnTo>
                          <a:pt x="7080" y="793"/>
                        </a:lnTo>
                        <a:lnTo>
                          <a:pt x="7084" y="786"/>
                        </a:lnTo>
                        <a:lnTo>
                          <a:pt x="7089" y="780"/>
                        </a:lnTo>
                        <a:lnTo>
                          <a:pt x="7094" y="773"/>
                        </a:lnTo>
                        <a:lnTo>
                          <a:pt x="7098" y="763"/>
                        </a:lnTo>
                        <a:lnTo>
                          <a:pt x="7103" y="755"/>
                        </a:lnTo>
                        <a:lnTo>
                          <a:pt x="7107" y="749"/>
                        </a:lnTo>
                        <a:lnTo>
                          <a:pt x="7112" y="742"/>
                        </a:lnTo>
                        <a:lnTo>
                          <a:pt x="7117" y="737"/>
                        </a:lnTo>
                        <a:lnTo>
                          <a:pt x="7121" y="735"/>
                        </a:lnTo>
                        <a:lnTo>
                          <a:pt x="7126" y="731"/>
                        </a:lnTo>
                        <a:lnTo>
                          <a:pt x="7130" y="723"/>
                        </a:lnTo>
                        <a:lnTo>
                          <a:pt x="7135" y="713"/>
                        </a:lnTo>
                        <a:lnTo>
                          <a:pt x="7140" y="703"/>
                        </a:lnTo>
                        <a:lnTo>
                          <a:pt x="7144" y="696"/>
                        </a:lnTo>
                        <a:lnTo>
                          <a:pt x="7149" y="692"/>
                        </a:lnTo>
                        <a:lnTo>
                          <a:pt x="7153" y="689"/>
                        </a:lnTo>
                        <a:lnTo>
                          <a:pt x="7158" y="685"/>
                        </a:lnTo>
                        <a:lnTo>
                          <a:pt x="7162" y="680"/>
                        </a:lnTo>
                        <a:lnTo>
                          <a:pt x="7167" y="675"/>
                        </a:lnTo>
                        <a:lnTo>
                          <a:pt x="7172" y="667"/>
                        </a:lnTo>
                        <a:lnTo>
                          <a:pt x="7176" y="662"/>
                        </a:lnTo>
                        <a:lnTo>
                          <a:pt x="7181" y="659"/>
                        </a:lnTo>
                        <a:lnTo>
                          <a:pt x="7185" y="656"/>
                        </a:lnTo>
                        <a:lnTo>
                          <a:pt x="7190" y="649"/>
                        </a:lnTo>
                        <a:lnTo>
                          <a:pt x="7195" y="641"/>
                        </a:lnTo>
                        <a:lnTo>
                          <a:pt x="7199" y="637"/>
                        </a:lnTo>
                        <a:lnTo>
                          <a:pt x="7204" y="633"/>
                        </a:lnTo>
                        <a:lnTo>
                          <a:pt x="7208" y="627"/>
                        </a:lnTo>
                        <a:lnTo>
                          <a:pt x="7213" y="624"/>
                        </a:lnTo>
                        <a:lnTo>
                          <a:pt x="7217" y="622"/>
                        </a:lnTo>
                        <a:lnTo>
                          <a:pt x="7222" y="621"/>
                        </a:lnTo>
                        <a:lnTo>
                          <a:pt x="7227" y="617"/>
                        </a:lnTo>
                        <a:lnTo>
                          <a:pt x="7231" y="610"/>
                        </a:lnTo>
                        <a:lnTo>
                          <a:pt x="7236" y="605"/>
                        </a:lnTo>
                        <a:lnTo>
                          <a:pt x="7240" y="602"/>
                        </a:lnTo>
                        <a:lnTo>
                          <a:pt x="7245" y="600"/>
                        </a:lnTo>
                        <a:lnTo>
                          <a:pt x="7250" y="596"/>
                        </a:lnTo>
                        <a:lnTo>
                          <a:pt x="7254" y="591"/>
                        </a:lnTo>
                        <a:lnTo>
                          <a:pt x="7259" y="588"/>
                        </a:lnTo>
                        <a:lnTo>
                          <a:pt x="7263" y="585"/>
                        </a:lnTo>
                        <a:lnTo>
                          <a:pt x="7268" y="582"/>
                        </a:lnTo>
                        <a:lnTo>
                          <a:pt x="7273" y="580"/>
                        </a:lnTo>
                        <a:lnTo>
                          <a:pt x="7277" y="578"/>
                        </a:lnTo>
                        <a:lnTo>
                          <a:pt x="7282" y="573"/>
                        </a:lnTo>
                        <a:lnTo>
                          <a:pt x="7286" y="568"/>
                        </a:lnTo>
                        <a:lnTo>
                          <a:pt x="7291" y="566"/>
                        </a:lnTo>
                        <a:lnTo>
                          <a:pt x="7295" y="567"/>
                        </a:lnTo>
                        <a:lnTo>
                          <a:pt x="7300" y="566"/>
                        </a:lnTo>
                        <a:lnTo>
                          <a:pt x="7305" y="563"/>
                        </a:lnTo>
                        <a:lnTo>
                          <a:pt x="7309" y="559"/>
                        </a:lnTo>
                        <a:lnTo>
                          <a:pt x="7314" y="557"/>
                        </a:lnTo>
                        <a:lnTo>
                          <a:pt x="7318" y="555"/>
                        </a:lnTo>
                        <a:lnTo>
                          <a:pt x="7323" y="550"/>
                        </a:lnTo>
                        <a:lnTo>
                          <a:pt x="7328" y="547"/>
                        </a:lnTo>
                        <a:lnTo>
                          <a:pt x="7332" y="545"/>
                        </a:lnTo>
                        <a:lnTo>
                          <a:pt x="7337" y="544"/>
                        </a:lnTo>
                        <a:lnTo>
                          <a:pt x="7341" y="544"/>
                        </a:lnTo>
                        <a:lnTo>
                          <a:pt x="7346" y="544"/>
                        </a:lnTo>
                        <a:lnTo>
                          <a:pt x="7351" y="542"/>
                        </a:lnTo>
                        <a:lnTo>
                          <a:pt x="7355" y="538"/>
                        </a:lnTo>
                        <a:lnTo>
                          <a:pt x="7360" y="535"/>
                        </a:lnTo>
                        <a:lnTo>
                          <a:pt x="7364" y="533"/>
                        </a:lnTo>
                        <a:lnTo>
                          <a:pt x="7369" y="533"/>
                        </a:lnTo>
                        <a:lnTo>
                          <a:pt x="7373" y="531"/>
                        </a:lnTo>
                        <a:lnTo>
                          <a:pt x="7378" y="529"/>
                        </a:lnTo>
                        <a:lnTo>
                          <a:pt x="7383" y="527"/>
                        </a:lnTo>
                        <a:lnTo>
                          <a:pt x="7387" y="526"/>
                        </a:lnTo>
                        <a:lnTo>
                          <a:pt x="7392" y="526"/>
                        </a:lnTo>
                        <a:lnTo>
                          <a:pt x="7396" y="525"/>
                        </a:lnTo>
                        <a:lnTo>
                          <a:pt x="7401" y="521"/>
                        </a:lnTo>
                        <a:lnTo>
                          <a:pt x="7406" y="520"/>
                        </a:lnTo>
                        <a:lnTo>
                          <a:pt x="7410" y="522"/>
                        </a:lnTo>
                        <a:lnTo>
                          <a:pt x="7415" y="523"/>
                        </a:lnTo>
                        <a:lnTo>
                          <a:pt x="7419" y="520"/>
                        </a:lnTo>
                        <a:lnTo>
                          <a:pt x="7424" y="518"/>
                        </a:lnTo>
                        <a:lnTo>
                          <a:pt x="7428" y="518"/>
                        </a:lnTo>
                        <a:lnTo>
                          <a:pt x="7433" y="518"/>
                        </a:lnTo>
                        <a:lnTo>
                          <a:pt x="7438" y="518"/>
                        </a:lnTo>
                        <a:lnTo>
                          <a:pt x="7442" y="519"/>
                        </a:lnTo>
                        <a:lnTo>
                          <a:pt x="7447" y="519"/>
                        </a:lnTo>
                        <a:lnTo>
                          <a:pt x="7451" y="517"/>
                        </a:lnTo>
                        <a:lnTo>
                          <a:pt x="7456" y="516"/>
                        </a:lnTo>
                        <a:lnTo>
                          <a:pt x="7461" y="517"/>
                        </a:lnTo>
                        <a:lnTo>
                          <a:pt x="7465" y="518"/>
                        </a:lnTo>
                        <a:lnTo>
                          <a:pt x="7470" y="517"/>
                        </a:lnTo>
                        <a:lnTo>
                          <a:pt x="7474" y="515"/>
                        </a:lnTo>
                        <a:lnTo>
                          <a:pt x="7479" y="516"/>
                        </a:lnTo>
                        <a:lnTo>
                          <a:pt x="7484" y="520"/>
                        </a:lnTo>
                        <a:lnTo>
                          <a:pt x="7488" y="524"/>
                        </a:lnTo>
                        <a:lnTo>
                          <a:pt x="7493" y="524"/>
                        </a:lnTo>
                        <a:lnTo>
                          <a:pt x="7497" y="523"/>
                        </a:lnTo>
                        <a:lnTo>
                          <a:pt x="7502" y="522"/>
                        </a:lnTo>
                        <a:lnTo>
                          <a:pt x="7506" y="524"/>
                        </a:lnTo>
                        <a:lnTo>
                          <a:pt x="7511" y="527"/>
                        </a:lnTo>
                        <a:lnTo>
                          <a:pt x="7516" y="529"/>
                        </a:lnTo>
                        <a:lnTo>
                          <a:pt x="7520" y="530"/>
                        </a:lnTo>
                        <a:lnTo>
                          <a:pt x="7525" y="531"/>
                        </a:lnTo>
                        <a:lnTo>
                          <a:pt x="7529" y="531"/>
                        </a:lnTo>
                        <a:lnTo>
                          <a:pt x="7534" y="532"/>
                        </a:lnTo>
                        <a:lnTo>
                          <a:pt x="7539" y="534"/>
                        </a:lnTo>
                        <a:lnTo>
                          <a:pt x="7543" y="538"/>
                        </a:lnTo>
                        <a:lnTo>
                          <a:pt x="7548" y="540"/>
                        </a:lnTo>
                        <a:lnTo>
                          <a:pt x="7552" y="541"/>
                        </a:lnTo>
                        <a:lnTo>
                          <a:pt x="7557" y="544"/>
                        </a:lnTo>
                        <a:lnTo>
                          <a:pt x="7562" y="549"/>
                        </a:lnTo>
                        <a:lnTo>
                          <a:pt x="7566" y="550"/>
                        </a:lnTo>
                        <a:lnTo>
                          <a:pt x="7571" y="548"/>
                        </a:lnTo>
                        <a:lnTo>
                          <a:pt x="7575" y="548"/>
                        </a:lnTo>
                        <a:lnTo>
                          <a:pt x="7580" y="553"/>
                        </a:lnTo>
                        <a:lnTo>
                          <a:pt x="7584" y="559"/>
                        </a:lnTo>
                        <a:lnTo>
                          <a:pt x="7589" y="561"/>
                        </a:lnTo>
                        <a:lnTo>
                          <a:pt x="7594" y="561"/>
                        </a:lnTo>
                        <a:lnTo>
                          <a:pt x="7598" y="562"/>
                        </a:lnTo>
                        <a:lnTo>
                          <a:pt x="7603" y="565"/>
                        </a:lnTo>
                        <a:lnTo>
                          <a:pt x="7607" y="568"/>
                        </a:lnTo>
                        <a:lnTo>
                          <a:pt x="7612" y="571"/>
                        </a:lnTo>
                        <a:lnTo>
                          <a:pt x="7617" y="573"/>
                        </a:lnTo>
                        <a:lnTo>
                          <a:pt x="7621" y="575"/>
                        </a:lnTo>
                        <a:lnTo>
                          <a:pt x="7626" y="579"/>
                        </a:lnTo>
                        <a:lnTo>
                          <a:pt x="7630" y="583"/>
                        </a:lnTo>
                        <a:lnTo>
                          <a:pt x="7635" y="586"/>
                        </a:lnTo>
                        <a:lnTo>
                          <a:pt x="7639" y="592"/>
                        </a:lnTo>
                        <a:lnTo>
                          <a:pt x="7644" y="596"/>
                        </a:lnTo>
                        <a:lnTo>
                          <a:pt x="7649" y="595"/>
                        </a:lnTo>
                        <a:lnTo>
                          <a:pt x="7653" y="595"/>
                        </a:lnTo>
                        <a:lnTo>
                          <a:pt x="7658" y="598"/>
                        </a:lnTo>
                        <a:lnTo>
                          <a:pt x="7662" y="602"/>
                        </a:lnTo>
                        <a:lnTo>
                          <a:pt x="7667" y="605"/>
                        </a:lnTo>
                        <a:lnTo>
                          <a:pt x="7672" y="607"/>
                        </a:lnTo>
                        <a:lnTo>
                          <a:pt x="7676" y="609"/>
                        </a:lnTo>
                        <a:lnTo>
                          <a:pt x="7681" y="611"/>
                        </a:lnTo>
                        <a:lnTo>
                          <a:pt x="7685" y="613"/>
                        </a:lnTo>
                        <a:lnTo>
                          <a:pt x="7690" y="616"/>
                        </a:lnTo>
                        <a:lnTo>
                          <a:pt x="7695" y="616"/>
                        </a:lnTo>
                        <a:lnTo>
                          <a:pt x="7699" y="616"/>
                        </a:lnTo>
                        <a:lnTo>
                          <a:pt x="7704" y="617"/>
                        </a:lnTo>
                        <a:lnTo>
                          <a:pt x="7708" y="621"/>
                        </a:lnTo>
                        <a:lnTo>
                          <a:pt x="7713" y="625"/>
                        </a:lnTo>
                        <a:lnTo>
                          <a:pt x="7717" y="627"/>
                        </a:lnTo>
                        <a:lnTo>
                          <a:pt x="7722" y="627"/>
                        </a:lnTo>
                        <a:lnTo>
                          <a:pt x="7727" y="628"/>
                        </a:lnTo>
                        <a:lnTo>
                          <a:pt x="7731" y="629"/>
                        </a:lnTo>
                        <a:lnTo>
                          <a:pt x="7736" y="631"/>
                        </a:lnTo>
                        <a:lnTo>
                          <a:pt x="7740" y="634"/>
                        </a:lnTo>
                        <a:lnTo>
                          <a:pt x="7745" y="637"/>
                        </a:lnTo>
                        <a:lnTo>
                          <a:pt x="7750" y="641"/>
                        </a:lnTo>
                        <a:lnTo>
                          <a:pt x="7754" y="646"/>
                        </a:lnTo>
                        <a:lnTo>
                          <a:pt x="7759" y="654"/>
                        </a:lnTo>
                        <a:lnTo>
                          <a:pt x="7763" y="662"/>
                        </a:lnTo>
                        <a:lnTo>
                          <a:pt x="7768" y="667"/>
                        </a:lnTo>
                        <a:lnTo>
                          <a:pt x="7772" y="673"/>
                        </a:lnTo>
                        <a:lnTo>
                          <a:pt x="7777" y="682"/>
                        </a:lnTo>
                        <a:lnTo>
                          <a:pt x="7782" y="688"/>
                        </a:lnTo>
                        <a:lnTo>
                          <a:pt x="7786" y="694"/>
                        </a:lnTo>
                        <a:lnTo>
                          <a:pt x="7791" y="700"/>
                        </a:lnTo>
                        <a:lnTo>
                          <a:pt x="7795" y="706"/>
                        </a:lnTo>
                        <a:lnTo>
                          <a:pt x="7800" y="711"/>
                        </a:lnTo>
                        <a:lnTo>
                          <a:pt x="7805" y="718"/>
                        </a:lnTo>
                        <a:lnTo>
                          <a:pt x="7809" y="725"/>
                        </a:lnTo>
                        <a:lnTo>
                          <a:pt x="7814" y="733"/>
                        </a:lnTo>
                        <a:lnTo>
                          <a:pt x="7818" y="741"/>
                        </a:lnTo>
                        <a:lnTo>
                          <a:pt x="7823" y="752"/>
                        </a:lnTo>
                        <a:lnTo>
                          <a:pt x="7828" y="766"/>
                        </a:lnTo>
                        <a:lnTo>
                          <a:pt x="7832" y="783"/>
                        </a:lnTo>
                        <a:lnTo>
                          <a:pt x="7837" y="801"/>
                        </a:lnTo>
                        <a:lnTo>
                          <a:pt x="7841" y="820"/>
                        </a:lnTo>
                        <a:lnTo>
                          <a:pt x="7846" y="842"/>
                        </a:lnTo>
                        <a:lnTo>
                          <a:pt x="7850" y="869"/>
                        </a:lnTo>
                        <a:lnTo>
                          <a:pt x="7855" y="898"/>
                        </a:lnTo>
                        <a:lnTo>
                          <a:pt x="7860" y="921"/>
                        </a:lnTo>
                        <a:lnTo>
                          <a:pt x="7864" y="933"/>
                        </a:lnTo>
                        <a:lnTo>
                          <a:pt x="7869" y="927"/>
                        </a:lnTo>
                        <a:lnTo>
                          <a:pt x="7873" y="905"/>
                        </a:lnTo>
                        <a:lnTo>
                          <a:pt x="7878" y="873"/>
                        </a:lnTo>
                        <a:lnTo>
                          <a:pt x="7883" y="842"/>
                        </a:lnTo>
                        <a:lnTo>
                          <a:pt x="7887" y="818"/>
                        </a:lnTo>
                        <a:lnTo>
                          <a:pt x="7892" y="800"/>
                        </a:lnTo>
                        <a:lnTo>
                          <a:pt x="7896" y="784"/>
                        </a:lnTo>
                        <a:lnTo>
                          <a:pt x="7901" y="766"/>
                        </a:lnTo>
                        <a:lnTo>
                          <a:pt x="7906" y="750"/>
                        </a:lnTo>
                        <a:lnTo>
                          <a:pt x="7910" y="739"/>
                        </a:lnTo>
                        <a:lnTo>
                          <a:pt x="7915" y="732"/>
                        </a:lnTo>
                        <a:lnTo>
                          <a:pt x="7919" y="727"/>
                        </a:lnTo>
                        <a:lnTo>
                          <a:pt x="7924" y="724"/>
                        </a:lnTo>
                        <a:lnTo>
                          <a:pt x="7928" y="721"/>
                        </a:lnTo>
                        <a:lnTo>
                          <a:pt x="7933" y="718"/>
                        </a:lnTo>
                        <a:lnTo>
                          <a:pt x="7938" y="715"/>
                        </a:lnTo>
                        <a:lnTo>
                          <a:pt x="7942" y="712"/>
                        </a:lnTo>
                        <a:lnTo>
                          <a:pt x="7947" y="710"/>
                        </a:lnTo>
                        <a:lnTo>
                          <a:pt x="7951" y="712"/>
                        </a:lnTo>
                        <a:lnTo>
                          <a:pt x="7956" y="719"/>
                        </a:lnTo>
                        <a:lnTo>
                          <a:pt x="7961" y="728"/>
                        </a:lnTo>
                        <a:lnTo>
                          <a:pt x="7965" y="729"/>
                        </a:lnTo>
                        <a:lnTo>
                          <a:pt x="7970" y="726"/>
                        </a:lnTo>
                        <a:lnTo>
                          <a:pt x="7974" y="726"/>
                        </a:lnTo>
                        <a:lnTo>
                          <a:pt x="7979" y="725"/>
                        </a:lnTo>
                        <a:lnTo>
                          <a:pt x="7983" y="723"/>
                        </a:lnTo>
                        <a:lnTo>
                          <a:pt x="7988" y="723"/>
                        </a:lnTo>
                        <a:lnTo>
                          <a:pt x="7993" y="724"/>
                        </a:lnTo>
                        <a:lnTo>
                          <a:pt x="7997" y="723"/>
                        </a:lnTo>
                        <a:lnTo>
                          <a:pt x="8002" y="723"/>
                        </a:lnTo>
                        <a:lnTo>
                          <a:pt x="8006" y="725"/>
                        </a:lnTo>
                        <a:lnTo>
                          <a:pt x="8011" y="721"/>
                        </a:lnTo>
                        <a:lnTo>
                          <a:pt x="8016" y="715"/>
                        </a:lnTo>
                        <a:lnTo>
                          <a:pt x="8020" y="711"/>
                        </a:lnTo>
                        <a:lnTo>
                          <a:pt x="8025" y="707"/>
                        </a:lnTo>
                        <a:lnTo>
                          <a:pt x="8029" y="702"/>
                        </a:lnTo>
                        <a:lnTo>
                          <a:pt x="8034" y="698"/>
                        </a:lnTo>
                        <a:lnTo>
                          <a:pt x="8039" y="693"/>
                        </a:lnTo>
                        <a:lnTo>
                          <a:pt x="8043" y="687"/>
                        </a:lnTo>
                        <a:lnTo>
                          <a:pt x="8048" y="682"/>
                        </a:lnTo>
                        <a:lnTo>
                          <a:pt x="8052" y="679"/>
                        </a:lnTo>
                        <a:lnTo>
                          <a:pt x="8057" y="676"/>
                        </a:lnTo>
                        <a:lnTo>
                          <a:pt x="8061" y="672"/>
                        </a:lnTo>
                        <a:lnTo>
                          <a:pt x="8066" y="665"/>
                        </a:lnTo>
                        <a:lnTo>
                          <a:pt x="8071" y="658"/>
                        </a:lnTo>
                        <a:lnTo>
                          <a:pt x="8075" y="651"/>
                        </a:lnTo>
                        <a:lnTo>
                          <a:pt x="8080" y="644"/>
                        </a:lnTo>
                        <a:lnTo>
                          <a:pt x="8084" y="640"/>
                        </a:lnTo>
                        <a:lnTo>
                          <a:pt x="8089" y="637"/>
                        </a:lnTo>
                        <a:lnTo>
                          <a:pt x="8094" y="632"/>
                        </a:lnTo>
                        <a:lnTo>
                          <a:pt x="8098" y="627"/>
                        </a:lnTo>
                        <a:lnTo>
                          <a:pt x="8103" y="624"/>
                        </a:lnTo>
                        <a:lnTo>
                          <a:pt x="8107" y="622"/>
                        </a:lnTo>
                        <a:lnTo>
                          <a:pt x="8112" y="617"/>
                        </a:lnTo>
                        <a:lnTo>
                          <a:pt x="8117" y="611"/>
                        </a:lnTo>
                        <a:lnTo>
                          <a:pt x="8121" y="606"/>
                        </a:lnTo>
                        <a:lnTo>
                          <a:pt x="8126" y="602"/>
                        </a:lnTo>
                        <a:lnTo>
                          <a:pt x="8130" y="597"/>
                        </a:lnTo>
                        <a:lnTo>
                          <a:pt x="8135" y="593"/>
                        </a:lnTo>
                        <a:lnTo>
                          <a:pt x="8139" y="590"/>
                        </a:lnTo>
                        <a:lnTo>
                          <a:pt x="8144" y="587"/>
                        </a:lnTo>
                        <a:lnTo>
                          <a:pt x="8149" y="583"/>
                        </a:lnTo>
                        <a:lnTo>
                          <a:pt x="8153" y="580"/>
                        </a:lnTo>
                        <a:lnTo>
                          <a:pt x="8158" y="578"/>
                        </a:lnTo>
                        <a:lnTo>
                          <a:pt x="8162" y="576"/>
                        </a:lnTo>
                        <a:lnTo>
                          <a:pt x="8167" y="573"/>
                        </a:lnTo>
                        <a:lnTo>
                          <a:pt x="8172" y="570"/>
                        </a:lnTo>
                        <a:lnTo>
                          <a:pt x="8176" y="568"/>
                        </a:lnTo>
                        <a:lnTo>
                          <a:pt x="8181" y="566"/>
                        </a:lnTo>
                        <a:lnTo>
                          <a:pt x="8185" y="561"/>
                        </a:lnTo>
                        <a:lnTo>
                          <a:pt x="8190" y="558"/>
                        </a:lnTo>
                        <a:lnTo>
                          <a:pt x="8194" y="565"/>
                        </a:lnTo>
                        <a:lnTo>
                          <a:pt x="8199" y="570"/>
                        </a:lnTo>
                        <a:lnTo>
                          <a:pt x="8204" y="558"/>
                        </a:lnTo>
                        <a:lnTo>
                          <a:pt x="8208" y="542"/>
                        </a:lnTo>
                        <a:lnTo>
                          <a:pt x="8213" y="535"/>
                        </a:lnTo>
                        <a:lnTo>
                          <a:pt x="8217" y="531"/>
                        </a:lnTo>
                        <a:lnTo>
                          <a:pt x="8222" y="528"/>
                        </a:lnTo>
                        <a:lnTo>
                          <a:pt x="8227" y="526"/>
                        </a:lnTo>
                        <a:lnTo>
                          <a:pt x="8231" y="525"/>
                        </a:lnTo>
                        <a:lnTo>
                          <a:pt x="8236" y="524"/>
                        </a:lnTo>
                        <a:lnTo>
                          <a:pt x="8240" y="521"/>
                        </a:lnTo>
                        <a:lnTo>
                          <a:pt x="8245" y="517"/>
                        </a:lnTo>
                        <a:lnTo>
                          <a:pt x="8250" y="511"/>
                        </a:lnTo>
                        <a:lnTo>
                          <a:pt x="8254" y="507"/>
                        </a:lnTo>
                        <a:lnTo>
                          <a:pt x="8259" y="505"/>
                        </a:lnTo>
                        <a:lnTo>
                          <a:pt x="8263" y="503"/>
                        </a:lnTo>
                        <a:lnTo>
                          <a:pt x="8268" y="501"/>
                        </a:lnTo>
                        <a:lnTo>
                          <a:pt x="8272" y="500"/>
                        </a:lnTo>
                        <a:lnTo>
                          <a:pt x="8277" y="497"/>
                        </a:lnTo>
                        <a:lnTo>
                          <a:pt x="8282" y="494"/>
                        </a:lnTo>
                        <a:lnTo>
                          <a:pt x="8286" y="492"/>
                        </a:lnTo>
                        <a:lnTo>
                          <a:pt x="8291" y="492"/>
                        </a:lnTo>
                        <a:lnTo>
                          <a:pt x="8295" y="494"/>
                        </a:lnTo>
                        <a:lnTo>
                          <a:pt x="8300" y="496"/>
                        </a:lnTo>
                        <a:lnTo>
                          <a:pt x="8305" y="494"/>
                        </a:lnTo>
                        <a:lnTo>
                          <a:pt x="8309" y="490"/>
                        </a:lnTo>
                        <a:lnTo>
                          <a:pt x="8314" y="488"/>
                        </a:lnTo>
                        <a:lnTo>
                          <a:pt x="8318" y="489"/>
                        </a:lnTo>
                        <a:lnTo>
                          <a:pt x="8323" y="490"/>
                        </a:lnTo>
                        <a:lnTo>
                          <a:pt x="8328" y="490"/>
                        </a:lnTo>
                        <a:lnTo>
                          <a:pt x="8332" y="489"/>
                        </a:lnTo>
                        <a:lnTo>
                          <a:pt x="8337" y="487"/>
                        </a:lnTo>
                        <a:lnTo>
                          <a:pt x="8341" y="486"/>
                        </a:lnTo>
                        <a:lnTo>
                          <a:pt x="8346" y="485"/>
                        </a:lnTo>
                        <a:lnTo>
                          <a:pt x="8350" y="485"/>
                        </a:lnTo>
                        <a:lnTo>
                          <a:pt x="8355" y="488"/>
                        </a:lnTo>
                        <a:lnTo>
                          <a:pt x="8360" y="500"/>
                        </a:lnTo>
                        <a:lnTo>
                          <a:pt x="8364" y="509"/>
                        </a:lnTo>
                        <a:lnTo>
                          <a:pt x="8369" y="503"/>
                        </a:lnTo>
                        <a:lnTo>
                          <a:pt x="8373" y="490"/>
                        </a:lnTo>
                        <a:lnTo>
                          <a:pt x="8378" y="483"/>
                        </a:lnTo>
                        <a:lnTo>
                          <a:pt x="8383" y="481"/>
                        </a:lnTo>
                        <a:lnTo>
                          <a:pt x="8387" y="481"/>
                        </a:lnTo>
                        <a:lnTo>
                          <a:pt x="8392" y="484"/>
                        </a:lnTo>
                        <a:lnTo>
                          <a:pt x="8396" y="487"/>
                        </a:lnTo>
                        <a:lnTo>
                          <a:pt x="8401" y="487"/>
                        </a:lnTo>
                        <a:lnTo>
                          <a:pt x="8405" y="487"/>
                        </a:lnTo>
                        <a:lnTo>
                          <a:pt x="8410" y="489"/>
                        </a:lnTo>
                        <a:lnTo>
                          <a:pt x="8415" y="491"/>
                        </a:lnTo>
                        <a:lnTo>
                          <a:pt x="8419" y="493"/>
                        </a:lnTo>
                        <a:lnTo>
                          <a:pt x="8424" y="495"/>
                        </a:lnTo>
                        <a:lnTo>
                          <a:pt x="8428" y="495"/>
                        </a:lnTo>
                        <a:lnTo>
                          <a:pt x="8433" y="497"/>
                        </a:lnTo>
                        <a:lnTo>
                          <a:pt x="8438" y="501"/>
                        </a:lnTo>
                        <a:lnTo>
                          <a:pt x="8442" y="504"/>
                        </a:lnTo>
                        <a:lnTo>
                          <a:pt x="8447" y="508"/>
                        </a:lnTo>
                        <a:lnTo>
                          <a:pt x="8451" y="513"/>
                        </a:lnTo>
                        <a:lnTo>
                          <a:pt x="8456" y="517"/>
                        </a:lnTo>
                        <a:lnTo>
                          <a:pt x="8461" y="521"/>
                        </a:lnTo>
                        <a:lnTo>
                          <a:pt x="8465" y="528"/>
                        </a:lnTo>
                        <a:lnTo>
                          <a:pt x="8470" y="534"/>
                        </a:lnTo>
                        <a:lnTo>
                          <a:pt x="8474" y="534"/>
                        </a:lnTo>
                        <a:lnTo>
                          <a:pt x="8479" y="530"/>
                        </a:lnTo>
                        <a:lnTo>
                          <a:pt x="8483" y="527"/>
                        </a:lnTo>
                        <a:lnTo>
                          <a:pt x="8488" y="526"/>
                        </a:lnTo>
                        <a:lnTo>
                          <a:pt x="8493" y="527"/>
                        </a:lnTo>
                        <a:lnTo>
                          <a:pt x="8497" y="529"/>
                        </a:lnTo>
                        <a:lnTo>
                          <a:pt x="8502" y="532"/>
                        </a:lnTo>
                        <a:lnTo>
                          <a:pt x="8506" y="537"/>
                        </a:lnTo>
                        <a:lnTo>
                          <a:pt x="8511" y="540"/>
                        </a:lnTo>
                        <a:lnTo>
                          <a:pt x="8516" y="541"/>
                        </a:lnTo>
                        <a:lnTo>
                          <a:pt x="8520" y="542"/>
                        </a:lnTo>
                        <a:lnTo>
                          <a:pt x="8525" y="544"/>
                        </a:lnTo>
                        <a:lnTo>
                          <a:pt x="8529" y="545"/>
                        </a:lnTo>
                        <a:lnTo>
                          <a:pt x="8534" y="549"/>
                        </a:lnTo>
                        <a:lnTo>
                          <a:pt x="8539" y="552"/>
                        </a:lnTo>
                        <a:lnTo>
                          <a:pt x="8543" y="556"/>
                        </a:lnTo>
                        <a:lnTo>
                          <a:pt x="8548" y="567"/>
                        </a:lnTo>
                        <a:lnTo>
                          <a:pt x="8552" y="585"/>
                        </a:lnTo>
                        <a:lnTo>
                          <a:pt x="8557" y="588"/>
                        </a:lnTo>
                        <a:lnTo>
                          <a:pt x="8561" y="574"/>
                        </a:lnTo>
                        <a:lnTo>
                          <a:pt x="8566" y="563"/>
                        </a:lnTo>
                        <a:lnTo>
                          <a:pt x="8571" y="561"/>
                        </a:lnTo>
                        <a:lnTo>
                          <a:pt x="8575" y="558"/>
                        </a:lnTo>
                        <a:lnTo>
                          <a:pt x="8580" y="553"/>
                        </a:lnTo>
                        <a:lnTo>
                          <a:pt x="8584" y="548"/>
                        </a:lnTo>
                        <a:lnTo>
                          <a:pt x="8589" y="545"/>
                        </a:lnTo>
                        <a:lnTo>
                          <a:pt x="8594" y="543"/>
                        </a:lnTo>
                        <a:lnTo>
                          <a:pt x="8598" y="543"/>
                        </a:lnTo>
                        <a:lnTo>
                          <a:pt x="8603" y="542"/>
                        </a:lnTo>
                        <a:lnTo>
                          <a:pt x="8607" y="541"/>
                        </a:lnTo>
                        <a:lnTo>
                          <a:pt x="8612" y="541"/>
                        </a:lnTo>
                        <a:lnTo>
                          <a:pt x="8616" y="540"/>
                        </a:lnTo>
                        <a:lnTo>
                          <a:pt x="8621" y="540"/>
                        </a:lnTo>
                        <a:lnTo>
                          <a:pt x="8626" y="543"/>
                        </a:lnTo>
                        <a:lnTo>
                          <a:pt x="8630" y="547"/>
                        </a:lnTo>
                        <a:lnTo>
                          <a:pt x="8635" y="542"/>
                        </a:lnTo>
                        <a:lnTo>
                          <a:pt x="8639" y="531"/>
                        </a:lnTo>
                        <a:lnTo>
                          <a:pt x="8644" y="523"/>
                        </a:lnTo>
                        <a:lnTo>
                          <a:pt x="8649" y="520"/>
                        </a:lnTo>
                        <a:lnTo>
                          <a:pt x="8653" y="518"/>
                        </a:lnTo>
                        <a:lnTo>
                          <a:pt x="8658" y="512"/>
                        </a:lnTo>
                        <a:lnTo>
                          <a:pt x="8662" y="502"/>
                        </a:lnTo>
                        <a:lnTo>
                          <a:pt x="8667" y="492"/>
                        </a:lnTo>
                        <a:lnTo>
                          <a:pt x="8672" y="481"/>
                        </a:lnTo>
                        <a:lnTo>
                          <a:pt x="8676" y="471"/>
                        </a:lnTo>
                        <a:lnTo>
                          <a:pt x="8681" y="462"/>
                        </a:lnTo>
                        <a:lnTo>
                          <a:pt x="8685" y="451"/>
                        </a:lnTo>
                        <a:lnTo>
                          <a:pt x="8690" y="441"/>
                        </a:lnTo>
                        <a:lnTo>
                          <a:pt x="8694" y="434"/>
                        </a:lnTo>
                        <a:lnTo>
                          <a:pt x="8699" y="430"/>
                        </a:lnTo>
                        <a:lnTo>
                          <a:pt x="8704" y="419"/>
                        </a:lnTo>
                        <a:lnTo>
                          <a:pt x="8708" y="409"/>
                        </a:lnTo>
                        <a:lnTo>
                          <a:pt x="8713" y="404"/>
                        </a:lnTo>
                        <a:lnTo>
                          <a:pt x="8717" y="391"/>
                        </a:lnTo>
                        <a:lnTo>
                          <a:pt x="8722" y="373"/>
                        </a:lnTo>
                        <a:lnTo>
                          <a:pt x="8727" y="360"/>
                        </a:lnTo>
                        <a:lnTo>
                          <a:pt x="8731" y="354"/>
                        </a:lnTo>
                        <a:lnTo>
                          <a:pt x="8736" y="355"/>
                        </a:lnTo>
                        <a:lnTo>
                          <a:pt x="8740" y="356"/>
                        </a:lnTo>
                        <a:lnTo>
                          <a:pt x="8745" y="347"/>
                        </a:lnTo>
                        <a:lnTo>
                          <a:pt x="8749" y="333"/>
                        </a:lnTo>
                        <a:lnTo>
                          <a:pt x="8754" y="325"/>
                        </a:lnTo>
                        <a:lnTo>
                          <a:pt x="8759" y="320"/>
                        </a:lnTo>
                        <a:lnTo>
                          <a:pt x="8763" y="317"/>
                        </a:lnTo>
                        <a:lnTo>
                          <a:pt x="8768" y="311"/>
                        </a:lnTo>
                        <a:lnTo>
                          <a:pt x="8772" y="306"/>
                        </a:lnTo>
                        <a:lnTo>
                          <a:pt x="8777" y="301"/>
                        </a:lnTo>
                        <a:lnTo>
                          <a:pt x="8782" y="298"/>
                        </a:lnTo>
                        <a:lnTo>
                          <a:pt x="8786" y="294"/>
                        </a:lnTo>
                        <a:lnTo>
                          <a:pt x="8791" y="290"/>
                        </a:lnTo>
                        <a:lnTo>
                          <a:pt x="8795" y="285"/>
                        </a:lnTo>
                        <a:lnTo>
                          <a:pt x="8800" y="283"/>
                        </a:lnTo>
                        <a:lnTo>
                          <a:pt x="8805" y="280"/>
                        </a:lnTo>
                        <a:lnTo>
                          <a:pt x="8809" y="276"/>
                        </a:lnTo>
                        <a:lnTo>
                          <a:pt x="8814" y="272"/>
                        </a:lnTo>
                        <a:lnTo>
                          <a:pt x="8818" y="269"/>
                        </a:lnTo>
                        <a:lnTo>
                          <a:pt x="8823" y="266"/>
                        </a:lnTo>
                        <a:lnTo>
                          <a:pt x="8827" y="264"/>
                        </a:lnTo>
                        <a:lnTo>
                          <a:pt x="8832" y="263"/>
                        </a:lnTo>
                        <a:lnTo>
                          <a:pt x="8837" y="263"/>
                        </a:lnTo>
                        <a:lnTo>
                          <a:pt x="8841" y="265"/>
                        </a:lnTo>
                        <a:lnTo>
                          <a:pt x="8846" y="264"/>
                        </a:lnTo>
                        <a:lnTo>
                          <a:pt x="8850" y="258"/>
                        </a:lnTo>
                        <a:lnTo>
                          <a:pt x="8855" y="251"/>
                        </a:lnTo>
                        <a:lnTo>
                          <a:pt x="8860" y="248"/>
                        </a:lnTo>
                        <a:lnTo>
                          <a:pt x="8864" y="249"/>
                        </a:lnTo>
                        <a:lnTo>
                          <a:pt x="8869" y="251"/>
                        </a:lnTo>
                        <a:lnTo>
                          <a:pt x="8873" y="250"/>
                        </a:lnTo>
                        <a:lnTo>
                          <a:pt x="8878" y="246"/>
                        </a:lnTo>
                        <a:lnTo>
                          <a:pt x="8883" y="239"/>
                        </a:lnTo>
                        <a:lnTo>
                          <a:pt x="8887" y="231"/>
                        </a:lnTo>
                        <a:lnTo>
                          <a:pt x="8892" y="225"/>
                        </a:lnTo>
                        <a:lnTo>
                          <a:pt x="8896" y="221"/>
                        </a:lnTo>
                        <a:lnTo>
                          <a:pt x="8901" y="220"/>
                        </a:lnTo>
                        <a:lnTo>
                          <a:pt x="8905" y="219"/>
                        </a:lnTo>
                        <a:lnTo>
                          <a:pt x="8910" y="217"/>
                        </a:lnTo>
                        <a:lnTo>
                          <a:pt x="8915" y="214"/>
                        </a:lnTo>
                        <a:lnTo>
                          <a:pt x="8919" y="213"/>
                        </a:lnTo>
                        <a:lnTo>
                          <a:pt x="8924" y="219"/>
                        </a:lnTo>
                        <a:lnTo>
                          <a:pt x="8928" y="229"/>
                        </a:lnTo>
                        <a:lnTo>
                          <a:pt x="8933" y="227"/>
                        </a:lnTo>
                        <a:lnTo>
                          <a:pt x="8938" y="213"/>
                        </a:lnTo>
                        <a:lnTo>
                          <a:pt x="8942" y="201"/>
                        </a:lnTo>
                        <a:lnTo>
                          <a:pt x="8947" y="200"/>
                        </a:lnTo>
                        <a:lnTo>
                          <a:pt x="8951" y="205"/>
                        </a:lnTo>
                        <a:lnTo>
                          <a:pt x="8956" y="208"/>
                        </a:lnTo>
                        <a:lnTo>
                          <a:pt x="8960" y="203"/>
                        </a:lnTo>
                        <a:lnTo>
                          <a:pt x="8965" y="197"/>
                        </a:lnTo>
                        <a:lnTo>
                          <a:pt x="8970" y="194"/>
                        </a:lnTo>
                        <a:lnTo>
                          <a:pt x="8974" y="191"/>
                        </a:lnTo>
                        <a:lnTo>
                          <a:pt x="8979" y="190"/>
                        </a:lnTo>
                        <a:lnTo>
                          <a:pt x="8983" y="189"/>
                        </a:lnTo>
                        <a:lnTo>
                          <a:pt x="8988" y="187"/>
                        </a:lnTo>
                        <a:lnTo>
                          <a:pt x="8993" y="186"/>
                        </a:lnTo>
                        <a:lnTo>
                          <a:pt x="8997" y="188"/>
                        </a:lnTo>
                        <a:lnTo>
                          <a:pt x="9002" y="191"/>
                        </a:lnTo>
                        <a:lnTo>
                          <a:pt x="9006" y="193"/>
                        </a:lnTo>
                        <a:lnTo>
                          <a:pt x="9011" y="197"/>
                        </a:lnTo>
                        <a:lnTo>
                          <a:pt x="9016" y="211"/>
                        </a:lnTo>
                        <a:lnTo>
                          <a:pt x="9020" y="219"/>
                        </a:lnTo>
                        <a:lnTo>
                          <a:pt x="9025" y="215"/>
                        </a:lnTo>
                        <a:lnTo>
                          <a:pt x="9029" y="217"/>
                        </a:lnTo>
                        <a:lnTo>
                          <a:pt x="9034" y="219"/>
                        </a:lnTo>
                        <a:lnTo>
                          <a:pt x="9038" y="208"/>
                        </a:lnTo>
                        <a:lnTo>
                          <a:pt x="9043" y="198"/>
                        </a:lnTo>
                        <a:lnTo>
                          <a:pt x="9048" y="195"/>
                        </a:lnTo>
                        <a:lnTo>
                          <a:pt x="9052" y="193"/>
                        </a:lnTo>
                        <a:lnTo>
                          <a:pt x="9057" y="189"/>
                        </a:lnTo>
                        <a:lnTo>
                          <a:pt x="9061" y="184"/>
                        </a:lnTo>
                        <a:lnTo>
                          <a:pt x="9066" y="178"/>
                        </a:lnTo>
                        <a:lnTo>
                          <a:pt x="9071" y="174"/>
                        </a:lnTo>
                        <a:lnTo>
                          <a:pt x="9075" y="174"/>
                        </a:lnTo>
                        <a:lnTo>
                          <a:pt x="9080" y="177"/>
                        </a:lnTo>
                        <a:lnTo>
                          <a:pt x="9084" y="177"/>
                        </a:lnTo>
                        <a:lnTo>
                          <a:pt x="9089" y="168"/>
                        </a:lnTo>
                        <a:lnTo>
                          <a:pt x="9094" y="159"/>
                        </a:lnTo>
                        <a:lnTo>
                          <a:pt x="9098" y="152"/>
                        </a:lnTo>
                        <a:lnTo>
                          <a:pt x="9103" y="148"/>
                        </a:lnTo>
                        <a:lnTo>
                          <a:pt x="9107" y="146"/>
                        </a:lnTo>
                        <a:lnTo>
                          <a:pt x="9112" y="146"/>
                        </a:lnTo>
                        <a:lnTo>
                          <a:pt x="9116" y="142"/>
                        </a:lnTo>
                        <a:lnTo>
                          <a:pt x="9121" y="141"/>
                        </a:lnTo>
                        <a:lnTo>
                          <a:pt x="9126" y="143"/>
                        </a:lnTo>
                        <a:lnTo>
                          <a:pt x="9130" y="144"/>
                        </a:lnTo>
                        <a:lnTo>
                          <a:pt x="9135" y="139"/>
                        </a:lnTo>
                        <a:lnTo>
                          <a:pt x="9139" y="129"/>
                        </a:lnTo>
                        <a:lnTo>
                          <a:pt x="9144" y="122"/>
                        </a:lnTo>
                        <a:lnTo>
                          <a:pt x="9149" y="121"/>
                        </a:lnTo>
                        <a:lnTo>
                          <a:pt x="9153" y="124"/>
                        </a:lnTo>
                        <a:lnTo>
                          <a:pt x="9158" y="128"/>
                        </a:lnTo>
                        <a:lnTo>
                          <a:pt x="9162" y="136"/>
                        </a:lnTo>
                        <a:lnTo>
                          <a:pt x="9167" y="143"/>
                        </a:lnTo>
                        <a:lnTo>
                          <a:pt x="9171" y="137"/>
                        </a:lnTo>
                        <a:lnTo>
                          <a:pt x="9176" y="122"/>
                        </a:lnTo>
                        <a:lnTo>
                          <a:pt x="9181" y="117"/>
                        </a:lnTo>
                        <a:lnTo>
                          <a:pt x="9185" y="116"/>
                        </a:lnTo>
                        <a:lnTo>
                          <a:pt x="9190" y="111"/>
                        </a:lnTo>
                        <a:lnTo>
                          <a:pt x="9194" y="109"/>
                        </a:lnTo>
                        <a:lnTo>
                          <a:pt x="9199" y="112"/>
                        </a:lnTo>
                        <a:lnTo>
                          <a:pt x="9204" y="119"/>
                        </a:lnTo>
                        <a:lnTo>
                          <a:pt x="9208" y="123"/>
                        </a:lnTo>
                        <a:lnTo>
                          <a:pt x="9213" y="118"/>
                        </a:lnTo>
                        <a:lnTo>
                          <a:pt x="9217" y="112"/>
                        </a:lnTo>
                        <a:lnTo>
                          <a:pt x="9222" y="113"/>
                        </a:lnTo>
                        <a:lnTo>
                          <a:pt x="9227" y="114"/>
                        </a:lnTo>
                        <a:lnTo>
                          <a:pt x="9231" y="114"/>
                        </a:lnTo>
                        <a:lnTo>
                          <a:pt x="9236" y="114"/>
                        </a:lnTo>
                        <a:lnTo>
                          <a:pt x="9240" y="113"/>
                        </a:lnTo>
                        <a:lnTo>
                          <a:pt x="9245" y="110"/>
                        </a:lnTo>
                        <a:lnTo>
                          <a:pt x="9249" y="110"/>
                        </a:lnTo>
                        <a:lnTo>
                          <a:pt x="9254" y="111"/>
                        </a:lnTo>
                        <a:lnTo>
                          <a:pt x="9259" y="112"/>
                        </a:lnTo>
                        <a:lnTo>
                          <a:pt x="9263" y="114"/>
                        </a:lnTo>
                        <a:lnTo>
                          <a:pt x="9268" y="117"/>
                        </a:lnTo>
                        <a:lnTo>
                          <a:pt x="9272" y="119"/>
                        </a:lnTo>
                        <a:lnTo>
                          <a:pt x="9277" y="123"/>
                        </a:lnTo>
                        <a:lnTo>
                          <a:pt x="9282" y="130"/>
                        </a:lnTo>
                        <a:lnTo>
                          <a:pt x="9286" y="137"/>
                        </a:lnTo>
                        <a:lnTo>
                          <a:pt x="9291" y="136"/>
                        </a:lnTo>
                        <a:lnTo>
                          <a:pt x="9295" y="130"/>
                        </a:lnTo>
                        <a:lnTo>
                          <a:pt x="9300" y="128"/>
                        </a:lnTo>
                        <a:lnTo>
                          <a:pt x="9305" y="130"/>
                        </a:lnTo>
                        <a:lnTo>
                          <a:pt x="9309" y="132"/>
                        </a:lnTo>
                        <a:lnTo>
                          <a:pt x="9314" y="133"/>
                        </a:lnTo>
                        <a:lnTo>
                          <a:pt x="9318" y="135"/>
                        </a:lnTo>
                        <a:lnTo>
                          <a:pt x="9323" y="137"/>
                        </a:lnTo>
                        <a:lnTo>
                          <a:pt x="9327" y="143"/>
                        </a:lnTo>
                        <a:lnTo>
                          <a:pt x="9332" y="158"/>
                        </a:lnTo>
                        <a:lnTo>
                          <a:pt x="9337" y="175"/>
                        </a:lnTo>
                        <a:lnTo>
                          <a:pt x="9341" y="179"/>
                        </a:lnTo>
                        <a:lnTo>
                          <a:pt x="9346" y="176"/>
                        </a:lnTo>
                        <a:lnTo>
                          <a:pt x="9350" y="173"/>
                        </a:lnTo>
                        <a:lnTo>
                          <a:pt x="9355" y="163"/>
                        </a:lnTo>
                        <a:lnTo>
                          <a:pt x="9360" y="162"/>
                        </a:lnTo>
                        <a:lnTo>
                          <a:pt x="9364" y="176"/>
                        </a:lnTo>
                        <a:lnTo>
                          <a:pt x="9369" y="180"/>
                        </a:lnTo>
                        <a:lnTo>
                          <a:pt x="9373" y="168"/>
                        </a:lnTo>
                        <a:lnTo>
                          <a:pt x="9378" y="160"/>
                        </a:lnTo>
                        <a:lnTo>
                          <a:pt x="9382" y="159"/>
                        </a:lnTo>
                        <a:lnTo>
                          <a:pt x="9387" y="160"/>
                        </a:lnTo>
                        <a:lnTo>
                          <a:pt x="9392" y="167"/>
                        </a:lnTo>
                        <a:lnTo>
                          <a:pt x="9396" y="173"/>
                        </a:lnTo>
                        <a:lnTo>
                          <a:pt x="9401" y="169"/>
                        </a:lnTo>
                        <a:lnTo>
                          <a:pt x="9405" y="165"/>
                        </a:lnTo>
                        <a:lnTo>
                          <a:pt x="9410" y="165"/>
                        </a:lnTo>
                        <a:lnTo>
                          <a:pt x="9415" y="166"/>
                        </a:lnTo>
                        <a:lnTo>
                          <a:pt x="9419" y="166"/>
                        </a:lnTo>
                        <a:lnTo>
                          <a:pt x="9424" y="166"/>
                        </a:lnTo>
                        <a:lnTo>
                          <a:pt x="9428" y="168"/>
                        </a:lnTo>
                        <a:lnTo>
                          <a:pt x="9433" y="174"/>
                        </a:lnTo>
                        <a:lnTo>
                          <a:pt x="9438" y="180"/>
                        </a:lnTo>
                        <a:lnTo>
                          <a:pt x="9442" y="182"/>
                        </a:lnTo>
                        <a:lnTo>
                          <a:pt x="9447" y="179"/>
                        </a:lnTo>
                        <a:lnTo>
                          <a:pt x="9451" y="176"/>
                        </a:lnTo>
                        <a:lnTo>
                          <a:pt x="9456" y="176"/>
                        </a:lnTo>
                        <a:lnTo>
                          <a:pt x="9460" y="177"/>
                        </a:lnTo>
                        <a:lnTo>
                          <a:pt x="9465" y="179"/>
                        </a:lnTo>
                        <a:lnTo>
                          <a:pt x="9470" y="181"/>
                        </a:lnTo>
                        <a:lnTo>
                          <a:pt x="9474" y="185"/>
                        </a:lnTo>
                        <a:lnTo>
                          <a:pt x="9479" y="196"/>
                        </a:lnTo>
                        <a:lnTo>
                          <a:pt x="9483" y="205"/>
                        </a:lnTo>
                        <a:lnTo>
                          <a:pt x="9488" y="200"/>
                        </a:lnTo>
                        <a:lnTo>
                          <a:pt x="9493" y="192"/>
                        </a:lnTo>
                        <a:lnTo>
                          <a:pt x="9497" y="190"/>
                        </a:lnTo>
                        <a:lnTo>
                          <a:pt x="9502" y="191"/>
                        </a:lnTo>
                        <a:lnTo>
                          <a:pt x="9506" y="201"/>
                        </a:lnTo>
                        <a:lnTo>
                          <a:pt x="9511" y="217"/>
                        </a:lnTo>
                        <a:lnTo>
                          <a:pt x="9516" y="231"/>
                        </a:lnTo>
                        <a:lnTo>
                          <a:pt x="9520" y="236"/>
                        </a:lnTo>
                        <a:lnTo>
                          <a:pt x="9525" y="232"/>
                        </a:lnTo>
                        <a:lnTo>
                          <a:pt x="9529" y="225"/>
                        </a:lnTo>
                        <a:lnTo>
                          <a:pt x="9534" y="233"/>
                        </a:lnTo>
                        <a:lnTo>
                          <a:pt x="9538" y="243"/>
                        </a:lnTo>
                        <a:lnTo>
                          <a:pt x="9543" y="234"/>
                        </a:lnTo>
                        <a:lnTo>
                          <a:pt x="9548" y="217"/>
                        </a:lnTo>
                        <a:lnTo>
                          <a:pt x="9552" y="210"/>
                        </a:lnTo>
                        <a:lnTo>
                          <a:pt x="9557" y="211"/>
                        </a:lnTo>
                        <a:lnTo>
                          <a:pt x="9561" y="214"/>
                        </a:lnTo>
                        <a:lnTo>
                          <a:pt x="9566" y="216"/>
                        </a:lnTo>
                        <a:lnTo>
                          <a:pt x="9571" y="219"/>
                        </a:lnTo>
                        <a:lnTo>
                          <a:pt x="9575" y="224"/>
                        </a:lnTo>
                        <a:lnTo>
                          <a:pt x="9580" y="231"/>
                        </a:lnTo>
                        <a:lnTo>
                          <a:pt x="9584" y="237"/>
                        </a:lnTo>
                        <a:lnTo>
                          <a:pt x="9589" y="234"/>
                        </a:lnTo>
                        <a:lnTo>
                          <a:pt x="9593" y="230"/>
                        </a:lnTo>
                        <a:lnTo>
                          <a:pt x="9598" y="229"/>
                        </a:lnTo>
                        <a:lnTo>
                          <a:pt x="9603" y="231"/>
                        </a:lnTo>
                        <a:lnTo>
                          <a:pt x="9607" y="234"/>
                        </a:lnTo>
                        <a:lnTo>
                          <a:pt x="9612" y="236"/>
                        </a:lnTo>
                        <a:lnTo>
                          <a:pt x="9616" y="240"/>
                        </a:lnTo>
                        <a:lnTo>
                          <a:pt x="9621" y="249"/>
                        </a:lnTo>
                        <a:lnTo>
                          <a:pt x="9626" y="260"/>
                        </a:lnTo>
                        <a:lnTo>
                          <a:pt x="9630" y="266"/>
                        </a:lnTo>
                        <a:lnTo>
                          <a:pt x="9635" y="262"/>
                        </a:lnTo>
                        <a:lnTo>
                          <a:pt x="9639" y="254"/>
                        </a:lnTo>
                        <a:lnTo>
                          <a:pt x="9644" y="251"/>
                        </a:lnTo>
                        <a:lnTo>
                          <a:pt x="9649" y="251"/>
                        </a:lnTo>
                        <a:lnTo>
                          <a:pt x="9653" y="251"/>
                        </a:lnTo>
                        <a:lnTo>
                          <a:pt x="9658" y="252"/>
                        </a:lnTo>
                        <a:lnTo>
                          <a:pt x="9662" y="254"/>
                        </a:lnTo>
                        <a:lnTo>
                          <a:pt x="9667" y="260"/>
                        </a:lnTo>
                        <a:lnTo>
                          <a:pt x="9671" y="265"/>
                        </a:lnTo>
                        <a:lnTo>
                          <a:pt x="9676" y="268"/>
                        </a:lnTo>
                        <a:lnTo>
                          <a:pt x="9681" y="272"/>
                        </a:lnTo>
                        <a:lnTo>
                          <a:pt x="9685" y="287"/>
                        </a:lnTo>
                        <a:lnTo>
                          <a:pt x="9690" y="305"/>
                        </a:lnTo>
                        <a:lnTo>
                          <a:pt x="9694" y="304"/>
                        </a:lnTo>
                        <a:lnTo>
                          <a:pt x="9699" y="291"/>
                        </a:lnTo>
                        <a:lnTo>
                          <a:pt x="9704" y="285"/>
                        </a:lnTo>
                        <a:lnTo>
                          <a:pt x="9708" y="284"/>
                        </a:lnTo>
                        <a:lnTo>
                          <a:pt x="9713" y="284"/>
                        </a:lnTo>
                        <a:lnTo>
                          <a:pt x="9717" y="285"/>
                        </a:lnTo>
                        <a:lnTo>
                          <a:pt x="9722" y="287"/>
                        </a:lnTo>
                        <a:lnTo>
                          <a:pt x="9726" y="289"/>
                        </a:lnTo>
                        <a:lnTo>
                          <a:pt x="9731" y="290"/>
                        </a:lnTo>
                        <a:lnTo>
                          <a:pt x="9736" y="291"/>
                        </a:lnTo>
                        <a:lnTo>
                          <a:pt x="9740" y="293"/>
                        </a:lnTo>
                        <a:lnTo>
                          <a:pt x="9745" y="294"/>
                        </a:lnTo>
                        <a:lnTo>
                          <a:pt x="9749" y="294"/>
                        </a:lnTo>
                        <a:lnTo>
                          <a:pt x="9754" y="295"/>
                        </a:lnTo>
                        <a:lnTo>
                          <a:pt x="9759" y="299"/>
                        </a:lnTo>
                        <a:lnTo>
                          <a:pt x="9763" y="300"/>
                        </a:lnTo>
                        <a:lnTo>
                          <a:pt x="9768" y="298"/>
                        </a:lnTo>
                        <a:lnTo>
                          <a:pt x="9772" y="296"/>
                        </a:lnTo>
                        <a:lnTo>
                          <a:pt x="9777" y="297"/>
                        </a:lnTo>
                        <a:lnTo>
                          <a:pt x="9782" y="299"/>
                        </a:lnTo>
                        <a:lnTo>
                          <a:pt x="9786" y="301"/>
                        </a:lnTo>
                        <a:lnTo>
                          <a:pt x="9791" y="301"/>
                        </a:lnTo>
                        <a:lnTo>
                          <a:pt x="9795" y="303"/>
                        </a:lnTo>
                        <a:lnTo>
                          <a:pt x="9800" y="305"/>
                        </a:lnTo>
                        <a:lnTo>
                          <a:pt x="9804" y="306"/>
                        </a:lnTo>
                        <a:lnTo>
                          <a:pt x="9809" y="306"/>
                        </a:lnTo>
                        <a:lnTo>
                          <a:pt x="9814" y="306"/>
                        </a:lnTo>
                        <a:lnTo>
                          <a:pt x="9818" y="307"/>
                        </a:lnTo>
                        <a:lnTo>
                          <a:pt x="9823" y="309"/>
                        </a:lnTo>
                        <a:lnTo>
                          <a:pt x="9827" y="312"/>
                        </a:lnTo>
                        <a:lnTo>
                          <a:pt x="9832" y="314"/>
                        </a:lnTo>
                        <a:lnTo>
                          <a:pt x="9837" y="316"/>
                        </a:lnTo>
                        <a:lnTo>
                          <a:pt x="9841" y="317"/>
                        </a:lnTo>
                        <a:lnTo>
                          <a:pt x="9846" y="317"/>
                        </a:lnTo>
                        <a:lnTo>
                          <a:pt x="9850" y="318"/>
                        </a:lnTo>
                        <a:lnTo>
                          <a:pt x="9855" y="322"/>
                        </a:lnTo>
                        <a:lnTo>
                          <a:pt x="9860" y="327"/>
                        </a:lnTo>
                        <a:lnTo>
                          <a:pt x="9864" y="328"/>
                        </a:lnTo>
                        <a:lnTo>
                          <a:pt x="9869" y="328"/>
                        </a:lnTo>
                        <a:lnTo>
                          <a:pt x="9873" y="328"/>
                        </a:lnTo>
                        <a:lnTo>
                          <a:pt x="9878" y="329"/>
                        </a:lnTo>
                        <a:lnTo>
                          <a:pt x="9882" y="332"/>
                        </a:lnTo>
                        <a:lnTo>
                          <a:pt x="9887" y="336"/>
                        </a:lnTo>
                        <a:lnTo>
                          <a:pt x="9892" y="337"/>
                        </a:lnTo>
                        <a:lnTo>
                          <a:pt x="9896" y="337"/>
                        </a:lnTo>
                        <a:lnTo>
                          <a:pt x="9901" y="339"/>
                        </a:lnTo>
                        <a:lnTo>
                          <a:pt x="9905" y="343"/>
                        </a:lnTo>
                        <a:lnTo>
                          <a:pt x="9910" y="345"/>
                        </a:lnTo>
                        <a:lnTo>
                          <a:pt x="9915" y="344"/>
                        </a:lnTo>
                        <a:lnTo>
                          <a:pt x="9919" y="345"/>
                        </a:lnTo>
                        <a:lnTo>
                          <a:pt x="9924" y="347"/>
                        </a:lnTo>
                        <a:lnTo>
                          <a:pt x="9928" y="349"/>
                        </a:lnTo>
                        <a:lnTo>
                          <a:pt x="9933" y="350"/>
                        </a:lnTo>
                        <a:lnTo>
                          <a:pt x="9937" y="349"/>
                        </a:lnTo>
                        <a:lnTo>
                          <a:pt x="9942" y="349"/>
                        </a:lnTo>
                        <a:lnTo>
                          <a:pt x="9947" y="349"/>
                        </a:lnTo>
                        <a:lnTo>
                          <a:pt x="9951" y="348"/>
                        </a:lnTo>
                        <a:lnTo>
                          <a:pt x="9956" y="350"/>
                        </a:lnTo>
                        <a:lnTo>
                          <a:pt x="9960" y="353"/>
                        </a:lnTo>
                        <a:lnTo>
                          <a:pt x="9965" y="355"/>
                        </a:lnTo>
                        <a:lnTo>
                          <a:pt x="9970" y="355"/>
                        </a:lnTo>
                        <a:lnTo>
                          <a:pt x="9974" y="353"/>
                        </a:lnTo>
                        <a:lnTo>
                          <a:pt x="9979" y="353"/>
                        </a:lnTo>
                        <a:lnTo>
                          <a:pt x="9983" y="354"/>
                        </a:lnTo>
                        <a:lnTo>
                          <a:pt x="9988" y="356"/>
                        </a:lnTo>
                        <a:lnTo>
                          <a:pt x="9993" y="357"/>
                        </a:lnTo>
                        <a:lnTo>
                          <a:pt x="9997" y="360"/>
                        </a:lnTo>
                        <a:lnTo>
                          <a:pt x="10002" y="363"/>
                        </a:lnTo>
                        <a:lnTo>
                          <a:pt x="10006" y="366"/>
                        </a:lnTo>
                        <a:lnTo>
                          <a:pt x="10011" y="367"/>
                        </a:lnTo>
                        <a:lnTo>
                          <a:pt x="10015" y="364"/>
                        </a:lnTo>
                        <a:lnTo>
                          <a:pt x="10020" y="363"/>
                        </a:lnTo>
                        <a:lnTo>
                          <a:pt x="10025" y="364"/>
                        </a:lnTo>
                        <a:lnTo>
                          <a:pt x="10029" y="365"/>
                        </a:lnTo>
                        <a:lnTo>
                          <a:pt x="10034" y="365"/>
                        </a:lnTo>
                        <a:lnTo>
                          <a:pt x="10038" y="365"/>
                        </a:lnTo>
                        <a:lnTo>
                          <a:pt x="10043" y="367"/>
                        </a:lnTo>
                        <a:lnTo>
                          <a:pt x="10048" y="369"/>
                        </a:lnTo>
                        <a:lnTo>
                          <a:pt x="10052" y="371"/>
                        </a:lnTo>
                        <a:lnTo>
                          <a:pt x="10057" y="372"/>
                        </a:lnTo>
                        <a:lnTo>
                          <a:pt x="10061" y="375"/>
                        </a:lnTo>
                        <a:lnTo>
                          <a:pt x="10066" y="383"/>
                        </a:lnTo>
                        <a:lnTo>
                          <a:pt x="10071" y="398"/>
                        </a:lnTo>
                        <a:lnTo>
                          <a:pt x="10075" y="414"/>
                        </a:lnTo>
                        <a:lnTo>
                          <a:pt x="10080" y="413"/>
                        </a:lnTo>
                        <a:lnTo>
                          <a:pt x="10084" y="401"/>
                        </a:lnTo>
                        <a:lnTo>
                          <a:pt x="10089" y="395"/>
                        </a:lnTo>
                        <a:lnTo>
                          <a:pt x="10093" y="398"/>
                        </a:lnTo>
                        <a:lnTo>
                          <a:pt x="10098" y="402"/>
                        </a:lnTo>
                        <a:lnTo>
                          <a:pt x="10103" y="404"/>
                        </a:lnTo>
                        <a:lnTo>
                          <a:pt x="10107" y="403"/>
                        </a:lnTo>
                        <a:lnTo>
                          <a:pt x="10112" y="401"/>
                        </a:lnTo>
                        <a:lnTo>
                          <a:pt x="10116" y="396"/>
                        </a:lnTo>
                        <a:lnTo>
                          <a:pt x="10121" y="389"/>
                        </a:lnTo>
                        <a:lnTo>
                          <a:pt x="10126" y="384"/>
                        </a:lnTo>
                        <a:lnTo>
                          <a:pt x="10130" y="381"/>
                        </a:lnTo>
                        <a:lnTo>
                          <a:pt x="10135" y="383"/>
                        </a:lnTo>
                        <a:lnTo>
                          <a:pt x="10139" y="386"/>
                        </a:lnTo>
                        <a:lnTo>
                          <a:pt x="10144" y="381"/>
                        </a:lnTo>
                        <a:lnTo>
                          <a:pt x="10148" y="366"/>
                        </a:lnTo>
                        <a:lnTo>
                          <a:pt x="10153" y="356"/>
                        </a:lnTo>
                        <a:lnTo>
                          <a:pt x="10158" y="352"/>
                        </a:lnTo>
                        <a:lnTo>
                          <a:pt x="10162" y="350"/>
                        </a:lnTo>
                        <a:lnTo>
                          <a:pt x="10167" y="347"/>
                        </a:lnTo>
                        <a:lnTo>
                          <a:pt x="10171" y="346"/>
                        </a:lnTo>
                        <a:lnTo>
                          <a:pt x="10176" y="347"/>
                        </a:lnTo>
                        <a:lnTo>
                          <a:pt x="10181" y="350"/>
                        </a:lnTo>
                        <a:lnTo>
                          <a:pt x="10185" y="348"/>
                        </a:lnTo>
                        <a:lnTo>
                          <a:pt x="10190" y="342"/>
                        </a:lnTo>
                        <a:lnTo>
                          <a:pt x="10194" y="338"/>
                        </a:lnTo>
                        <a:lnTo>
                          <a:pt x="10199" y="338"/>
                        </a:lnTo>
                        <a:lnTo>
                          <a:pt x="10204" y="338"/>
                        </a:lnTo>
                        <a:lnTo>
                          <a:pt x="10208" y="336"/>
                        </a:lnTo>
                        <a:lnTo>
                          <a:pt x="10213" y="334"/>
                        </a:lnTo>
                        <a:lnTo>
                          <a:pt x="10217" y="331"/>
                        </a:lnTo>
                        <a:lnTo>
                          <a:pt x="10222" y="329"/>
                        </a:lnTo>
                        <a:lnTo>
                          <a:pt x="10226" y="328"/>
                        </a:lnTo>
                        <a:lnTo>
                          <a:pt x="10231" y="328"/>
                        </a:lnTo>
                        <a:lnTo>
                          <a:pt x="10236" y="329"/>
                        </a:lnTo>
                        <a:lnTo>
                          <a:pt x="10240" y="330"/>
                        </a:lnTo>
                        <a:lnTo>
                          <a:pt x="10245" y="333"/>
                        </a:lnTo>
                        <a:lnTo>
                          <a:pt x="10249" y="343"/>
                        </a:lnTo>
                        <a:lnTo>
                          <a:pt x="10254" y="353"/>
                        </a:lnTo>
                        <a:lnTo>
                          <a:pt x="10259" y="350"/>
                        </a:lnTo>
                        <a:lnTo>
                          <a:pt x="10263" y="335"/>
                        </a:lnTo>
                        <a:lnTo>
                          <a:pt x="10268" y="326"/>
                        </a:lnTo>
                        <a:lnTo>
                          <a:pt x="10272" y="328"/>
                        </a:lnTo>
                        <a:lnTo>
                          <a:pt x="10277" y="329"/>
                        </a:lnTo>
                        <a:lnTo>
                          <a:pt x="10282" y="326"/>
                        </a:lnTo>
                        <a:lnTo>
                          <a:pt x="10286" y="324"/>
                        </a:lnTo>
                        <a:lnTo>
                          <a:pt x="10291" y="323"/>
                        </a:lnTo>
                        <a:lnTo>
                          <a:pt x="10295" y="322"/>
                        </a:lnTo>
                        <a:lnTo>
                          <a:pt x="10300" y="323"/>
                        </a:lnTo>
                        <a:lnTo>
                          <a:pt x="10304" y="322"/>
                        </a:lnTo>
                        <a:lnTo>
                          <a:pt x="10309" y="320"/>
                        </a:lnTo>
                        <a:lnTo>
                          <a:pt x="10314" y="319"/>
                        </a:lnTo>
                        <a:lnTo>
                          <a:pt x="10318" y="318"/>
                        </a:lnTo>
                        <a:lnTo>
                          <a:pt x="10323" y="316"/>
                        </a:lnTo>
                        <a:lnTo>
                          <a:pt x="10327" y="314"/>
                        </a:lnTo>
                        <a:lnTo>
                          <a:pt x="10332" y="314"/>
                        </a:lnTo>
                        <a:lnTo>
                          <a:pt x="10337" y="315"/>
                        </a:lnTo>
                        <a:lnTo>
                          <a:pt x="10341" y="317"/>
                        </a:lnTo>
                        <a:lnTo>
                          <a:pt x="10346" y="320"/>
                        </a:lnTo>
                        <a:lnTo>
                          <a:pt x="10350" y="329"/>
                        </a:lnTo>
                        <a:lnTo>
                          <a:pt x="10355" y="334"/>
                        </a:lnTo>
                        <a:lnTo>
                          <a:pt x="10359" y="327"/>
                        </a:lnTo>
                        <a:lnTo>
                          <a:pt x="10364" y="319"/>
                        </a:lnTo>
                        <a:lnTo>
                          <a:pt x="10369" y="318"/>
                        </a:lnTo>
                        <a:lnTo>
                          <a:pt x="10373" y="319"/>
                        </a:lnTo>
                        <a:lnTo>
                          <a:pt x="10378" y="316"/>
                        </a:lnTo>
                        <a:lnTo>
                          <a:pt x="10382" y="311"/>
                        </a:lnTo>
                        <a:lnTo>
                          <a:pt x="10387" y="306"/>
                        </a:lnTo>
                        <a:lnTo>
                          <a:pt x="10392" y="303"/>
                        </a:lnTo>
                        <a:lnTo>
                          <a:pt x="10396" y="301"/>
                        </a:lnTo>
                        <a:lnTo>
                          <a:pt x="10401" y="300"/>
                        </a:lnTo>
                        <a:lnTo>
                          <a:pt x="10405" y="302"/>
                        </a:lnTo>
                        <a:lnTo>
                          <a:pt x="10410" y="313"/>
                        </a:lnTo>
                        <a:lnTo>
                          <a:pt x="10415" y="331"/>
                        </a:lnTo>
                        <a:lnTo>
                          <a:pt x="10419" y="341"/>
                        </a:lnTo>
                        <a:lnTo>
                          <a:pt x="10424" y="337"/>
                        </a:lnTo>
                        <a:lnTo>
                          <a:pt x="10428" y="324"/>
                        </a:lnTo>
                        <a:lnTo>
                          <a:pt x="10433" y="313"/>
                        </a:lnTo>
                        <a:lnTo>
                          <a:pt x="10437" y="305"/>
                        </a:lnTo>
                        <a:lnTo>
                          <a:pt x="10442" y="296"/>
                        </a:lnTo>
                        <a:lnTo>
                          <a:pt x="10447" y="289"/>
                        </a:lnTo>
                        <a:lnTo>
                          <a:pt x="10451" y="285"/>
                        </a:lnTo>
                        <a:lnTo>
                          <a:pt x="10456" y="282"/>
                        </a:lnTo>
                        <a:lnTo>
                          <a:pt x="10460" y="282"/>
                        </a:lnTo>
                        <a:lnTo>
                          <a:pt x="10465" y="282"/>
                        </a:lnTo>
                        <a:lnTo>
                          <a:pt x="10470" y="282"/>
                        </a:lnTo>
                        <a:lnTo>
                          <a:pt x="10474" y="281"/>
                        </a:lnTo>
                        <a:lnTo>
                          <a:pt x="10479" y="278"/>
                        </a:lnTo>
                        <a:lnTo>
                          <a:pt x="10483" y="275"/>
                        </a:lnTo>
                        <a:lnTo>
                          <a:pt x="10488" y="274"/>
                        </a:lnTo>
                        <a:lnTo>
                          <a:pt x="10493" y="273"/>
                        </a:lnTo>
                        <a:lnTo>
                          <a:pt x="10497" y="274"/>
                        </a:lnTo>
                        <a:lnTo>
                          <a:pt x="10502" y="274"/>
                        </a:lnTo>
                        <a:lnTo>
                          <a:pt x="10506" y="275"/>
                        </a:lnTo>
                        <a:lnTo>
                          <a:pt x="10511" y="281"/>
                        </a:lnTo>
                        <a:lnTo>
                          <a:pt x="10515" y="285"/>
                        </a:lnTo>
                        <a:lnTo>
                          <a:pt x="10520" y="279"/>
                        </a:lnTo>
                        <a:lnTo>
                          <a:pt x="10525" y="270"/>
                        </a:lnTo>
                        <a:lnTo>
                          <a:pt x="10529" y="265"/>
                        </a:lnTo>
                        <a:lnTo>
                          <a:pt x="10534" y="264"/>
                        </a:lnTo>
                        <a:lnTo>
                          <a:pt x="10538" y="264"/>
                        </a:lnTo>
                        <a:lnTo>
                          <a:pt x="10543" y="263"/>
                        </a:lnTo>
                        <a:lnTo>
                          <a:pt x="10548" y="261"/>
                        </a:lnTo>
                        <a:lnTo>
                          <a:pt x="10552" y="259"/>
                        </a:lnTo>
                        <a:lnTo>
                          <a:pt x="10557" y="258"/>
                        </a:lnTo>
                        <a:lnTo>
                          <a:pt x="10561" y="259"/>
                        </a:lnTo>
                        <a:lnTo>
                          <a:pt x="10566" y="262"/>
                        </a:lnTo>
                        <a:lnTo>
                          <a:pt x="10570" y="270"/>
                        </a:lnTo>
                        <a:lnTo>
                          <a:pt x="10575" y="278"/>
                        </a:lnTo>
                        <a:lnTo>
                          <a:pt x="10580" y="275"/>
                        </a:lnTo>
                        <a:lnTo>
                          <a:pt x="10584" y="264"/>
                        </a:lnTo>
                        <a:lnTo>
                          <a:pt x="10589" y="259"/>
                        </a:lnTo>
                        <a:lnTo>
                          <a:pt x="10593" y="264"/>
                        </a:lnTo>
                        <a:lnTo>
                          <a:pt x="10598" y="269"/>
                        </a:lnTo>
                        <a:lnTo>
                          <a:pt x="10603" y="266"/>
                        </a:lnTo>
                        <a:lnTo>
                          <a:pt x="10607" y="260"/>
                        </a:lnTo>
                        <a:lnTo>
                          <a:pt x="10612" y="257"/>
                        </a:lnTo>
                        <a:lnTo>
                          <a:pt x="10616" y="256"/>
                        </a:lnTo>
                        <a:lnTo>
                          <a:pt x="10621" y="256"/>
                        </a:lnTo>
                        <a:lnTo>
                          <a:pt x="10626" y="262"/>
                        </a:lnTo>
                        <a:lnTo>
                          <a:pt x="10630" y="277"/>
                        </a:lnTo>
                        <a:lnTo>
                          <a:pt x="10635" y="286"/>
                        </a:lnTo>
                        <a:lnTo>
                          <a:pt x="10639" y="278"/>
                        </a:lnTo>
                        <a:lnTo>
                          <a:pt x="10644" y="265"/>
                        </a:lnTo>
                        <a:lnTo>
                          <a:pt x="10648" y="259"/>
                        </a:lnTo>
                        <a:lnTo>
                          <a:pt x="10653" y="258"/>
                        </a:lnTo>
                        <a:lnTo>
                          <a:pt x="10658" y="258"/>
                        </a:lnTo>
                        <a:lnTo>
                          <a:pt x="10662" y="258"/>
                        </a:lnTo>
                        <a:lnTo>
                          <a:pt x="10667" y="259"/>
                        </a:lnTo>
                        <a:lnTo>
                          <a:pt x="10671" y="260"/>
                        </a:lnTo>
                        <a:lnTo>
                          <a:pt x="10676" y="263"/>
                        </a:lnTo>
                        <a:lnTo>
                          <a:pt x="10681" y="265"/>
                        </a:lnTo>
                        <a:lnTo>
                          <a:pt x="10685" y="264"/>
                        </a:lnTo>
                        <a:lnTo>
                          <a:pt x="10690" y="261"/>
                        </a:lnTo>
                        <a:lnTo>
                          <a:pt x="10694" y="258"/>
                        </a:lnTo>
                        <a:lnTo>
                          <a:pt x="10699" y="260"/>
                        </a:lnTo>
                        <a:lnTo>
                          <a:pt x="10704" y="268"/>
                        </a:lnTo>
                        <a:lnTo>
                          <a:pt x="10708" y="277"/>
                        </a:lnTo>
                        <a:lnTo>
                          <a:pt x="10713" y="282"/>
                        </a:lnTo>
                        <a:lnTo>
                          <a:pt x="10717" y="290"/>
                        </a:lnTo>
                        <a:lnTo>
                          <a:pt x="10722" y="303"/>
                        </a:lnTo>
                        <a:lnTo>
                          <a:pt x="10726" y="303"/>
                        </a:lnTo>
                        <a:lnTo>
                          <a:pt x="10731" y="284"/>
                        </a:lnTo>
                        <a:lnTo>
                          <a:pt x="10736" y="270"/>
                        </a:lnTo>
                        <a:lnTo>
                          <a:pt x="10740" y="269"/>
                        </a:lnTo>
                        <a:lnTo>
                          <a:pt x="10745" y="271"/>
                        </a:lnTo>
                        <a:lnTo>
                          <a:pt x="10749" y="271"/>
                        </a:lnTo>
                        <a:lnTo>
                          <a:pt x="10754" y="271"/>
                        </a:lnTo>
                        <a:lnTo>
                          <a:pt x="10759" y="272"/>
                        </a:lnTo>
                        <a:lnTo>
                          <a:pt x="10763" y="272"/>
                        </a:lnTo>
                        <a:lnTo>
                          <a:pt x="10768" y="272"/>
                        </a:lnTo>
                        <a:lnTo>
                          <a:pt x="10772" y="277"/>
                        </a:lnTo>
                        <a:lnTo>
                          <a:pt x="10777" y="280"/>
                        </a:lnTo>
                        <a:lnTo>
                          <a:pt x="10781" y="281"/>
                        </a:lnTo>
                        <a:lnTo>
                          <a:pt x="10786" y="280"/>
                        </a:lnTo>
                        <a:lnTo>
                          <a:pt x="10791" y="280"/>
                        </a:lnTo>
                        <a:lnTo>
                          <a:pt x="10795" y="280"/>
                        </a:lnTo>
                        <a:lnTo>
                          <a:pt x="10800" y="283"/>
                        </a:lnTo>
                        <a:lnTo>
                          <a:pt x="10804" y="284"/>
                        </a:lnTo>
                        <a:lnTo>
                          <a:pt x="10809" y="284"/>
                        </a:lnTo>
                        <a:lnTo>
                          <a:pt x="10814" y="285"/>
                        </a:lnTo>
                        <a:lnTo>
                          <a:pt x="10818" y="292"/>
                        </a:lnTo>
                        <a:lnTo>
                          <a:pt x="10823" y="310"/>
                        </a:lnTo>
                        <a:lnTo>
                          <a:pt x="10827" y="331"/>
                        </a:lnTo>
                        <a:lnTo>
                          <a:pt x="10832" y="332"/>
                        </a:lnTo>
                        <a:lnTo>
                          <a:pt x="10837" y="317"/>
                        </a:lnTo>
                        <a:lnTo>
                          <a:pt x="10841" y="311"/>
                        </a:lnTo>
                        <a:lnTo>
                          <a:pt x="10846" y="314"/>
                        </a:lnTo>
                        <a:lnTo>
                          <a:pt x="10850" y="316"/>
                        </a:lnTo>
                        <a:lnTo>
                          <a:pt x="10855" y="319"/>
                        </a:lnTo>
                        <a:lnTo>
                          <a:pt x="10859" y="328"/>
                        </a:lnTo>
                        <a:lnTo>
                          <a:pt x="10864" y="347"/>
                        </a:lnTo>
                        <a:lnTo>
                          <a:pt x="10869" y="369"/>
                        </a:lnTo>
                        <a:lnTo>
                          <a:pt x="10873" y="376"/>
                        </a:lnTo>
                        <a:lnTo>
                          <a:pt x="10878" y="366"/>
                        </a:lnTo>
                        <a:lnTo>
                          <a:pt x="10882" y="351"/>
                        </a:lnTo>
                        <a:lnTo>
                          <a:pt x="10887" y="343"/>
                        </a:lnTo>
                        <a:lnTo>
                          <a:pt x="10892" y="344"/>
                        </a:lnTo>
                        <a:lnTo>
                          <a:pt x="10896" y="350"/>
                        </a:lnTo>
                        <a:lnTo>
                          <a:pt x="10901" y="358"/>
                        </a:lnTo>
                        <a:lnTo>
                          <a:pt x="10905" y="368"/>
                        </a:lnTo>
                        <a:lnTo>
                          <a:pt x="10910" y="378"/>
                        </a:lnTo>
                        <a:lnTo>
                          <a:pt x="10914" y="381"/>
                        </a:lnTo>
                        <a:lnTo>
                          <a:pt x="10919" y="380"/>
                        </a:lnTo>
                        <a:lnTo>
                          <a:pt x="10924" y="384"/>
                        </a:lnTo>
                        <a:lnTo>
                          <a:pt x="10928" y="394"/>
                        </a:lnTo>
                        <a:lnTo>
                          <a:pt x="10933" y="401"/>
                        </a:lnTo>
                        <a:lnTo>
                          <a:pt x="10937" y="405"/>
                        </a:lnTo>
                        <a:lnTo>
                          <a:pt x="10942" y="407"/>
                        </a:lnTo>
                        <a:lnTo>
                          <a:pt x="10947" y="411"/>
                        </a:lnTo>
                        <a:lnTo>
                          <a:pt x="10951" y="415"/>
                        </a:lnTo>
                        <a:lnTo>
                          <a:pt x="10956" y="421"/>
                        </a:lnTo>
                        <a:lnTo>
                          <a:pt x="10960" y="428"/>
                        </a:lnTo>
                        <a:lnTo>
                          <a:pt x="10965" y="436"/>
                        </a:lnTo>
                        <a:lnTo>
                          <a:pt x="10970" y="442"/>
                        </a:lnTo>
                        <a:lnTo>
                          <a:pt x="10974" y="447"/>
                        </a:lnTo>
                        <a:lnTo>
                          <a:pt x="10979" y="450"/>
                        </a:lnTo>
                        <a:lnTo>
                          <a:pt x="10983" y="454"/>
                        </a:lnTo>
                        <a:lnTo>
                          <a:pt x="10988" y="458"/>
                        </a:lnTo>
                        <a:lnTo>
                          <a:pt x="10992" y="464"/>
                        </a:lnTo>
                        <a:lnTo>
                          <a:pt x="10997" y="472"/>
                        </a:lnTo>
                        <a:lnTo>
                          <a:pt x="11002" y="481"/>
                        </a:lnTo>
                        <a:lnTo>
                          <a:pt x="11006" y="490"/>
                        </a:lnTo>
                        <a:lnTo>
                          <a:pt x="11011" y="501"/>
                        </a:lnTo>
                        <a:lnTo>
                          <a:pt x="11015" y="507"/>
                        </a:lnTo>
                        <a:lnTo>
                          <a:pt x="11020" y="508"/>
                        </a:lnTo>
                        <a:lnTo>
                          <a:pt x="11025" y="515"/>
                        </a:lnTo>
                        <a:lnTo>
                          <a:pt x="11029" y="534"/>
                        </a:lnTo>
                        <a:lnTo>
                          <a:pt x="11034" y="553"/>
                        </a:lnTo>
                        <a:lnTo>
                          <a:pt x="11038" y="557"/>
                        </a:lnTo>
                        <a:lnTo>
                          <a:pt x="11043" y="556"/>
                        </a:lnTo>
                        <a:lnTo>
                          <a:pt x="11048" y="558"/>
                        </a:lnTo>
                        <a:lnTo>
                          <a:pt x="11052" y="557"/>
                        </a:lnTo>
                        <a:lnTo>
                          <a:pt x="11057" y="556"/>
                        </a:lnTo>
                        <a:lnTo>
                          <a:pt x="11061" y="561"/>
                        </a:lnTo>
                        <a:lnTo>
                          <a:pt x="11066" y="567"/>
                        </a:lnTo>
                        <a:lnTo>
                          <a:pt x="11070" y="573"/>
                        </a:lnTo>
                        <a:lnTo>
                          <a:pt x="11075" y="580"/>
                        </a:lnTo>
                        <a:lnTo>
                          <a:pt x="11080" y="584"/>
                        </a:lnTo>
                        <a:lnTo>
                          <a:pt x="11084" y="587"/>
                        </a:lnTo>
                        <a:lnTo>
                          <a:pt x="11089" y="594"/>
                        </a:lnTo>
                        <a:lnTo>
                          <a:pt x="11093" y="601"/>
                        </a:lnTo>
                        <a:lnTo>
                          <a:pt x="11098" y="605"/>
                        </a:lnTo>
                        <a:lnTo>
                          <a:pt x="11103" y="605"/>
                        </a:lnTo>
                        <a:lnTo>
                          <a:pt x="11107" y="607"/>
                        </a:lnTo>
                        <a:lnTo>
                          <a:pt x="11112" y="609"/>
                        </a:lnTo>
                        <a:lnTo>
                          <a:pt x="11116" y="612"/>
                        </a:lnTo>
                        <a:lnTo>
                          <a:pt x="11121" y="615"/>
                        </a:lnTo>
                        <a:lnTo>
                          <a:pt x="11125" y="615"/>
                        </a:lnTo>
                        <a:lnTo>
                          <a:pt x="11130" y="614"/>
                        </a:lnTo>
                        <a:lnTo>
                          <a:pt x="11135" y="613"/>
                        </a:lnTo>
                        <a:lnTo>
                          <a:pt x="11139" y="612"/>
                        </a:lnTo>
                        <a:lnTo>
                          <a:pt x="11144" y="611"/>
                        </a:lnTo>
                        <a:lnTo>
                          <a:pt x="11148" y="612"/>
                        </a:lnTo>
                        <a:lnTo>
                          <a:pt x="11153" y="611"/>
                        </a:lnTo>
                        <a:lnTo>
                          <a:pt x="11158" y="606"/>
                        </a:lnTo>
                        <a:lnTo>
                          <a:pt x="11162" y="599"/>
                        </a:lnTo>
                        <a:lnTo>
                          <a:pt x="11167" y="594"/>
                        </a:lnTo>
                        <a:lnTo>
                          <a:pt x="11171" y="591"/>
                        </a:lnTo>
                        <a:lnTo>
                          <a:pt x="11176" y="589"/>
                        </a:lnTo>
                        <a:lnTo>
                          <a:pt x="11181" y="593"/>
                        </a:lnTo>
                        <a:lnTo>
                          <a:pt x="11185" y="598"/>
                        </a:lnTo>
                        <a:lnTo>
                          <a:pt x="11190" y="596"/>
                        </a:lnTo>
                        <a:lnTo>
                          <a:pt x="11194" y="593"/>
                        </a:lnTo>
                        <a:lnTo>
                          <a:pt x="11199" y="586"/>
                        </a:lnTo>
                        <a:lnTo>
                          <a:pt x="11203" y="565"/>
                        </a:lnTo>
                        <a:lnTo>
                          <a:pt x="11208" y="544"/>
                        </a:lnTo>
                        <a:lnTo>
                          <a:pt x="11213" y="533"/>
                        </a:lnTo>
                        <a:lnTo>
                          <a:pt x="11217" y="525"/>
                        </a:lnTo>
                        <a:lnTo>
                          <a:pt x="11222" y="515"/>
                        </a:lnTo>
                        <a:lnTo>
                          <a:pt x="11226" y="505"/>
                        </a:lnTo>
                        <a:lnTo>
                          <a:pt x="11231" y="495"/>
                        </a:lnTo>
                        <a:lnTo>
                          <a:pt x="11236" y="486"/>
                        </a:lnTo>
                        <a:lnTo>
                          <a:pt x="11240" y="480"/>
                        </a:lnTo>
                        <a:lnTo>
                          <a:pt x="11245" y="478"/>
                        </a:lnTo>
                        <a:lnTo>
                          <a:pt x="11249" y="468"/>
                        </a:lnTo>
                        <a:lnTo>
                          <a:pt x="11254" y="450"/>
                        </a:lnTo>
                        <a:lnTo>
                          <a:pt x="11259" y="434"/>
                        </a:lnTo>
                        <a:lnTo>
                          <a:pt x="11263" y="423"/>
                        </a:lnTo>
                        <a:lnTo>
                          <a:pt x="11268" y="412"/>
                        </a:lnTo>
                        <a:lnTo>
                          <a:pt x="11272" y="401"/>
                        </a:lnTo>
                        <a:lnTo>
                          <a:pt x="11277" y="390"/>
                        </a:lnTo>
                        <a:lnTo>
                          <a:pt x="11281" y="378"/>
                        </a:lnTo>
                        <a:lnTo>
                          <a:pt x="11286" y="365"/>
                        </a:lnTo>
                        <a:lnTo>
                          <a:pt x="11291" y="353"/>
                        </a:lnTo>
                        <a:lnTo>
                          <a:pt x="11295" y="343"/>
                        </a:lnTo>
                        <a:lnTo>
                          <a:pt x="11300" y="333"/>
                        </a:lnTo>
                        <a:lnTo>
                          <a:pt x="11304" y="322"/>
                        </a:lnTo>
                        <a:lnTo>
                          <a:pt x="11309" y="311"/>
                        </a:lnTo>
                        <a:lnTo>
                          <a:pt x="11314" y="302"/>
                        </a:lnTo>
                        <a:lnTo>
                          <a:pt x="11318" y="294"/>
                        </a:lnTo>
                        <a:lnTo>
                          <a:pt x="11323" y="285"/>
                        </a:lnTo>
                        <a:lnTo>
                          <a:pt x="11327" y="279"/>
                        </a:lnTo>
                        <a:lnTo>
                          <a:pt x="11332" y="274"/>
                        </a:lnTo>
                        <a:lnTo>
                          <a:pt x="11336" y="263"/>
                        </a:lnTo>
                        <a:lnTo>
                          <a:pt x="11341" y="251"/>
                        </a:lnTo>
                        <a:lnTo>
                          <a:pt x="11346" y="242"/>
                        </a:lnTo>
                        <a:lnTo>
                          <a:pt x="11350" y="243"/>
                        </a:lnTo>
                        <a:lnTo>
                          <a:pt x="11355" y="247"/>
                        </a:lnTo>
                        <a:lnTo>
                          <a:pt x="11359" y="243"/>
                        </a:lnTo>
                        <a:lnTo>
                          <a:pt x="11364" y="227"/>
                        </a:lnTo>
                        <a:lnTo>
                          <a:pt x="11369" y="212"/>
                        </a:lnTo>
                        <a:lnTo>
                          <a:pt x="11373" y="205"/>
                        </a:lnTo>
                        <a:lnTo>
                          <a:pt x="11378" y="202"/>
                        </a:lnTo>
                        <a:lnTo>
                          <a:pt x="11382" y="198"/>
                        </a:lnTo>
                        <a:lnTo>
                          <a:pt x="11387" y="191"/>
                        </a:lnTo>
                        <a:lnTo>
                          <a:pt x="11392" y="186"/>
                        </a:lnTo>
                        <a:lnTo>
                          <a:pt x="11396" y="183"/>
                        </a:lnTo>
                        <a:lnTo>
                          <a:pt x="11401" y="183"/>
                        </a:lnTo>
                        <a:lnTo>
                          <a:pt x="11405" y="186"/>
                        </a:lnTo>
                        <a:lnTo>
                          <a:pt x="11410" y="186"/>
                        </a:lnTo>
                        <a:lnTo>
                          <a:pt x="11414" y="180"/>
                        </a:lnTo>
                        <a:lnTo>
                          <a:pt x="11419" y="173"/>
                        </a:lnTo>
                        <a:lnTo>
                          <a:pt x="11424" y="171"/>
                        </a:lnTo>
                        <a:lnTo>
                          <a:pt x="11428" y="170"/>
                        </a:lnTo>
                        <a:lnTo>
                          <a:pt x="11433" y="168"/>
                        </a:lnTo>
                        <a:lnTo>
                          <a:pt x="11437" y="164"/>
                        </a:lnTo>
                        <a:lnTo>
                          <a:pt x="11442" y="161"/>
                        </a:lnTo>
                        <a:lnTo>
                          <a:pt x="11447" y="161"/>
                        </a:lnTo>
                        <a:lnTo>
                          <a:pt x="11451" y="167"/>
                        </a:lnTo>
                        <a:lnTo>
                          <a:pt x="11456" y="173"/>
                        </a:lnTo>
                        <a:lnTo>
                          <a:pt x="11460" y="169"/>
                        </a:lnTo>
                        <a:lnTo>
                          <a:pt x="11465" y="161"/>
                        </a:lnTo>
                        <a:lnTo>
                          <a:pt x="11470" y="157"/>
                        </a:lnTo>
                        <a:lnTo>
                          <a:pt x="11474" y="153"/>
                        </a:lnTo>
                        <a:lnTo>
                          <a:pt x="11479" y="149"/>
                        </a:lnTo>
                        <a:lnTo>
                          <a:pt x="11483" y="146"/>
                        </a:lnTo>
                        <a:lnTo>
                          <a:pt x="11488" y="145"/>
                        </a:lnTo>
                        <a:lnTo>
                          <a:pt x="11492" y="143"/>
                        </a:lnTo>
                        <a:lnTo>
                          <a:pt x="11497" y="143"/>
                        </a:lnTo>
                        <a:lnTo>
                          <a:pt x="11502" y="142"/>
                        </a:lnTo>
                        <a:lnTo>
                          <a:pt x="11506" y="141"/>
                        </a:lnTo>
                        <a:lnTo>
                          <a:pt x="11511" y="144"/>
                        </a:lnTo>
                        <a:lnTo>
                          <a:pt x="11515" y="150"/>
                        </a:lnTo>
                        <a:lnTo>
                          <a:pt x="11520" y="149"/>
                        </a:lnTo>
                        <a:lnTo>
                          <a:pt x="11525" y="141"/>
                        </a:lnTo>
                        <a:lnTo>
                          <a:pt x="11529" y="136"/>
                        </a:lnTo>
                        <a:lnTo>
                          <a:pt x="11534" y="134"/>
                        </a:lnTo>
                        <a:lnTo>
                          <a:pt x="11538" y="134"/>
                        </a:lnTo>
                        <a:lnTo>
                          <a:pt x="11543" y="137"/>
                        </a:lnTo>
                        <a:lnTo>
                          <a:pt x="11547" y="140"/>
                        </a:lnTo>
                        <a:lnTo>
                          <a:pt x="11552" y="141"/>
                        </a:lnTo>
                        <a:lnTo>
                          <a:pt x="11557" y="148"/>
                        </a:lnTo>
                        <a:lnTo>
                          <a:pt x="11561" y="151"/>
                        </a:lnTo>
                        <a:lnTo>
                          <a:pt x="11566" y="138"/>
                        </a:lnTo>
                        <a:lnTo>
                          <a:pt x="11570" y="123"/>
                        </a:lnTo>
                        <a:lnTo>
                          <a:pt x="11575" y="117"/>
                        </a:lnTo>
                        <a:lnTo>
                          <a:pt x="11580" y="117"/>
                        </a:lnTo>
                        <a:lnTo>
                          <a:pt x="11584" y="118"/>
                        </a:lnTo>
                        <a:lnTo>
                          <a:pt x="11589" y="120"/>
                        </a:lnTo>
                        <a:lnTo>
                          <a:pt x="11593" y="118"/>
                        </a:lnTo>
                        <a:lnTo>
                          <a:pt x="11598" y="116"/>
                        </a:lnTo>
                        <a:lnTo>
                          <a:pt x="11603" y="116"/>
                        </a:lnTo>
                        <a:lnTo>
                          <a:pt x="11607" y="116"/>
                        </a:lnTo>
                        <a:lnTo>
                          <a:pt x="11612" y="115"/>
                        </a:lnTo>
                        <a:lnTo>
                          <a:pt x="11616" y="113"/>
                        </a:lnTo>
                        <a:lnTo>
                          <a:pt x="11621" y="112"/>
                        </a:lnTo>
                        <a:lnTo>
                          <a:pt x="11625" y="112"/>
                        </a:lnTo>
                        <a:lnTo>
                          <a:pt x="11630" y="115"/>
                        </a:lnTo>
                        <a:lnTo>
                          <a:pt x="11635" y="117"/>
                        </a:lnTo>
                        <a:lnTo>
                          <a:pt x="11639" y="113"/>
                        </a:lnTo>
                        <a:lnTo>
                          <a:pt x="11644" y="105"/>
                        </a:lnTo>
                        <a:lnTo>
                          <a:pt x="11648" y="100"/>
                        </a:lnTo>
                        <a:lnTo>
                          <a:pt x="11653" y="100"/>
                        </a:lnTo>
                        <a:lnTo>
                          <a:pt x="11658" y="100"/>
                        </a:lnTo>
                        <a:lnTo>
                          <a:pt x="11662" y="97"/>
                        </a:lnTo>
                        <a:lnTo>
                          <a:pt x="11667" y="95"/>
                        </a:lnTo>
                        <a:lnTo>
                          <a:pt x="11671" y="96"/>
                        </a:lnTo>
                        <a:lnTo>
                          <a:pt x="11676" y="98"/>
                        </a:lnTo>
                        <a:lnTo>
                          <a:pt x="11681" y="95"/>
                        </a:lnTo>
                        <a:lnTo>
                          <a:pt x="11685" y="87"/>
                        </a:lnTo>
                        <a:lnTo>
                          <a:pt x="11690" y="82"/>
                        </a:lnTo>
                        <a:lnTo>
                          <a:pt x="11694" y="81"/>
                        </a:lnTo>
                        <a:lnTo>
                          <a:pt x="11699" y="81"/>
                        </a:lnTo>
                        <a:lnTo>
                          <a:pt x="11703" y="80"/>
                        </a:lnTo>
                        <a:lnTo>
                          <a:pt x="11708" y="77"/>
                        </a:lnTo>
                        <a:lnTo>
                          <a:pt x="11713" y="74"/>
                        </a:lnTo>
                        <a:lnTo>
                          <a:pt x="11717" y="71"/>
                        </a:lnTo>
                        <a:lnTo>
                          <a:pt x="11722" y="67"/>
                        </a:lnTo>
                        <a:lnTo>
                          <a:pt x="11726" y="65"/>
                        </a:lnTo>
                        <a:lnTo>
                          <a:pt x="11731" y="67"/>
                        </a:lnTo>
                        <a:lnTo>
                          <a:pt x="11736" y="68"/>
                        </a:lnTo>
                        <a:lnTo>
                          <a:pt x="11740" y="66"/>
                        </a:lnTo>
                        <a:lnTo>
                          <a:pt x="11745" y="68"/>
                        </a:lnTo>
                        <a:lnTo>
                          <a:pt x="11749" y="74"/>
                        </a:lnTo>
                        <a:lnTo>
                          <a:pt x="11754" y="72"/>
                        </a:lnTo>
                        <a:lnTo>
                          <a:pt x="11758" y="61"/>
                        </a:lnTo>
                        <a:lnTo>
                          <a:pt x="11763" y="54"/>
                        </a:lnTo>
                        <a:lnTo>
                          <a:pt x="11768" y="51"/>
                        </a:lnTo>
                        <a:lnTo>
                          <a:pt x="11772" y="49"/>
                        </a:lnTo>
                        <a:lnTo>
                          <a:pt x="11777" y="49"/>
                        </a:lnTo>
                        <a:lnTo>
                          <a:pt x="11781" y="48"/>
                        </a:lnTo>
                        <a:lnTo>
                          <a:pt x="11786" y="45"/>
                        </a:lnTo>
                        <a:lnTo>
                          <a:pt x="11791" y="41"/>
                        </a:lnTo>
                        <a:lnTo>
                          <a:pt x="11795" y="40"/>
                        </a:lnTo>
                        <a:lnTo>
                          <a:pt x="11800" y="40"/>
                        </a:lnTo>
                        <a:lnTo>
                          <a:pt x="11804" y="40"/>
                        </a:lnTo>
                        <a:lnTo>
                          <a:pt x="11809" y="41"/>
                        </a:lnTo>
                        <a:lnTo>
                          <a:pt x="11814" y="43"/>
                        </a:lnTo>
                        <a:lnTo>
                          <a:pt x="11818" y="41"/>
                        </a:lnTo>
                        <a:lnTo>
                          <a:pt x="11823" y="36"/>
                        </a:lnTo>
                        <a:lnTo>
                          <a:pt x="11827" y="33"/>
                        </a:lnTo>
                        <a:lnTo>
                          <a:pt x="11832" y="34"/>
                        </a:lnTo>
                        <a:lnTo>
                          <a:pt x="11836" y="33"/>
                        </a:lnTo>
                        <a:lnTo>
                          <a:pt x="11841" y="31"/>
                        </a:lnTo>
                        <a:lnTo>
                          <a:pt x="11846" y="29"/>
                        </a:lnTo>
                        <a:lnTo>
                          <a:pt x="11850" y="27"/>
                        </a:lnTo>
                        <a:lnTo>
                          <a:pt x="11855" y="25"/>
                        </a:lnTo>
                        <a:lnTo>
                          <a:pt x="11859" y="25"/>
                        </a:lnTo>
                        <a:lnTo>
                          <a:pt x="11864" y="24"/>
                        </a:lnTo>
                        <a:lnTo>
                          <a:pt x="11869" y="23"/>
                        </a:lnTo>
                        <a:lnTo>
                          <a:pt x="11873" y="24"/>
                        </a:lnTo>
                        <a:lnTo>
                          <a:pt x="11878" y="25"/>
                        </a:lnTo>
                        <a:lnTo>
                          <a:pt x="11882" y="25"/>
                        </a:lnTo>
                        <a:lnTo>
                          <a:pt x="11887" y="24"/>
                        </a:lnTo>
                        <a:lnTo>
                          <a:pt x="11891" y="22"/>
                        </a:lnTo>
                        <a:lnTo>
                          <a:pt x="11896" y="21"/>
                        </a:lnTo>
                        <a:lnTo>
                          <a:pt x="11901" y="19"/>
                        </a:lnTo>
                        <a:lnTo>
                          <a:pt x="11905" y="17"/>
                        </a:lnTo>
                        <a:lnTo>
                          <a:pt x="11910" y="17"/>
                        </a:lnTo>
                        <a:lnTo>
                          <a:pt x="11914" y="19"/>
                        </a:lnTo>
                        <a:lnTo>
                          <a:pt x="11919" y="21"/>
                        </a:lnTo>
                        <a:lnTo>
                          <a:pt x="11924" y="19"/>
                        </a:lnTo>
                        <a:lnTo>
                          <a:pt x="11928" y="14"/>
                        </a:lnTo>
                        <a:lnTo>
                          <a:pt x="11933" y="12"/>
                        </a:lnTo>
                        <a:lnTo>
                          <a:pt x="11937" y="12"/>
                        </a:lnTo>
                        <a:lnTo>
                          <a:pt x="11942" y="11"/>
                        </a:lnTo>
                        <a:lnTo>
                          <a:pt x="11947" y="11"/>
                        </a:lnTo>
                        <a:lnTo>
                          <a:pt x="11951" y="12"/>
                        </a:lnTo>
                        <a:lnTo>
                          <a:pt x="11956" y="11"/>
                        </a:lnTo>
                        <a:lnTo>
                          <a:pt x="11960" y="10"/>
                        </a:lnTo>
                        <a:lnTo>
                          <a:pt x="11965" y="9"/>
                        </a:lnTo>
                        <a:lnTo>
                          <a:pt x="11969" y="8"/>
                        </a:lnTo>
                        <a:lnTo>
                          <a:pt x="11974" y="7"/>
                        </a:lnTo>
                        <a:lnTo>
                          <a:pt x="11979" y="8"/>
                        </a:lnTo>
                        <a:lnTo>
                          <a:pt x="11983" y="8"/>
                        </a:lnTo>
                        <a:lnTo>
                          <a:pt x="11988" y="7"/>
                        </a:lnTo>
                        <a:lnTo>
                          <a:pt x="11992" y="4"/>
                        </a:lnTo>
                        <a:lnTo>
                          <a:pt x="11997" y="3"/>
                        </a:lnTo>
                        <a:lnTo>
                          <a:pt x="12002" y="4"/>
                        </a:lnTo>
                        <a:lnTo>
                          <a:pt x="12006" y="5"/>
                        </a:lnTo>
                        <a:lnTo>
                          <a:pt x="12011" y="6"/>
                        </a:lnTo>
                        <a:lnTo>
                          <a:pt x="12015" y="6"/>
                        </a:lnTo>
                        <a:lnTo>
                          <a:pt x="12020" y="3"/>
                        </a:lnTo>
                        <a:lnTo>
                          <a:pt x="12025" y="0"/>
                        </a:lnTo>
                        <a:lnTo>
                          <a:pt x="12029" y="1"/>
                        </a:lnTo>
                        <a:lnTo>
                          <a:pt x="12034" y="5"/>
                        </a:lnTo>
                        <a:lnTo>
                          <a:pt x="12038" y="6"/>
                        </a:lnTo>
                        <a:lnTo>
                          <a:pt x="12043" y="5"/>
                        </a:lnTo>
                        <a:lnTo>
                          <a:pt x="12047" y="5"/>
                        </a:lnTo>
                        <a:lnTo>
                          <a:pt x="12052" y="8"/>
                        </a:lnTo>
                        <a:lnTo>
                          <a:pt x="12057" y="13"/>
                        </a:lnTo>
                        <a:lnTo>
                          <a:pt x="12061" y="16"/>
                        </a:lnTo>
                        <a:lnTo>
                          <a:pt x="12066" y="13"/>
                        </a:lnTo>
                        <a:lnTo>
                          <a:pt x="12070" y="10"/>
                        </a:lnTo>
                        <a:lnTo>
                          <a:pt x="12075" y="8"/>
                        </a:lnTo>
                        <a:lnTo>
                          <a:pt x="12080" y="6"/>
                        </a:lnTo>
                        <a:lnTo>
                          <a:pt x="12084" y="5"/>
                        </a:lnTo>
                        <a:lnTo>
                          <a:pt x="12089" y="6"/>
                        </a:lnTo>
                        <a:lnTo>
                          <a:pt x="12093" y="9"/>
                        </a:lnTo>
                        <a:lnTo>
                          <a:pt x="12098" y="14"/>
                        </a:lnTo>
                        <a:lnTo>
                          <a:pt x="12102" y="19"/>
                        </a:lnTo>
                        <a:lnTo>
                          <a:pt x="12107" y="20"/>
                        </a:lnTo>
                        <a:lnTo>
                          <a:pt x="12112" y="15"/>
                        </a:lnTo>
                        <a:lnTo>
                          <a:pt x="12116" y="9"/>
                        </a:lnTo>
                        <a:lnTo>
                          <a:pt x="12121" y="7"/>
                        </a:lnTo>
                        <a:lnTo>
                          <a:pt x="12125" y="6"/>
                        </a:lnTo>
                        <a:lnTo>
                          <a:pt x="12130" y="6"/>
                        </a:lnTo>
                        <a:lnTo>
                          <a:pt x="12135" y="7"/>
                        </a:lnTo>
                        <a:lnTo>
                          <a:pt x="12139" y="7"/>
                        </a:lnTo>
                        <a:lnTo>
                          <a:pt x="12144" y="8"/>
                        </a:lnTo>
                        <a:lnTo>
                          <a:pt x="12148" y="9"/>
                        </a:lnTo>
                        <a:lnTo>
                          <a:pt x="12153" y="8"/>
                        </a:lnTo>
                        <a:lnTo>
                          <a:pt x="12158" y="8"/>
                        </a:lnTo>
                        <a:lnTo>
                          <a:pt x="12162" y="12"/>
                        </a:lnTo>
                        <a:lnTo>
                          <a:pt x="12167" y="15"/>
                        </a:lnTo>
                        <a:lnTo>
                          <a:pt x="12171" y="16"/>
                        </a:lnTo>
                        <a:lnTo>
                          <a:pt x="12176" y="17"/>
                        </a:lnTo>
                        <a:lnTo>
                          <a:pt x="12180" y="16"/>
                        </a:lnTo>
                        <a:lnTo>
                          <a:pt x="12185" y="15"/>
                        </a:lnTo>
                        <a:lnTo>
                          <a:pt x="12190" y="15"/>
                        </a:lnTo>
                        <a:lnTo>
                          <a:pt x="12194" y="14"/>
                        </a:lnTo>
                        <a:lnTo>
                          <a:pt x="12199" y="15"/>
                        </a:lnTo>
                        <a:lnTo>
                          <a:pt x="12203" y="17"/>
                        </a:lnTo>
                        <a:lnTo>
                          <a:pt x="12208" y="20"/>
                        </a:lnTo>
                        <a:lnTo>
                          <a:pt x="12213" y="22"/>
                        </a:lnTo>
                        <a:lnTo>
                          <a:pt x="12217" y="22"/>
                        </a:lnTo>
                        <a:lnTo>
                          <a:pt x="12222" y="23"/>
                        </a:lnTo>
                        <a:lnTo>
                          <a:pt x="12226" y="23"/>
                        </a:lnTo>
                        <a:lnTo>
                          <a:pt x="12231" y="25"/>
                        </a:lnTo>
                        <a:lnTo>
                          <a:pt x="12236" y="34"/>
                        </a:lnTo>
                        <a:lnTo>
                          <a:pt x="12240" y="45"/>
                        </a:lnTo>
                        <a:lnTo>
                          <a:pt x="12245" y="43"/>
                        </a:lnTo>
                        <a:lnTo>
                          <a:pt x="12249" y="32"/>
                        </a:lnTo>
                        <a:lnTo>
                          <a:pt x="12254" y="29"/>
                        </a:lnTo>
                        <a:lnTo>
                          <a:pt x="12258" y="30"/>
                        </a:lnTo>
                        <a:lnTo>
                          <a:pt x="12263" y="30"/>
                        </a:lnTo>
                        <a:lnTo>
                          <a:pt x="12268" y="31"/>
                        </a:lnTo>
                        <a:lnTo>
                          <a:pt x="12272" y="33"/>
                        </a:lnTo>
                        <a:lnTo>
                          <a:pt x="12277" y="35"/>
                        </a:lnTo>
                        <a:lnTo>
                          <a:pt x="12281" y="36"/>
                        </a:lnTo>
                        <a:lnTo>
                          <a:pt x="12286" y="36"/>
                        </a:lnTo>
                        <a:lnTo>
                          <a:pt x="12291" y="36"/>
                        </a:lnTo>
                        <a:lnTo>
                          <a:pt x="12295" y="34"/>
                        </a:lnTo>
                        <a:lnTo>
                          <a:pt x="12300" y="34"/>
                        </a:lnTo>
                        <a:lnTo>
                          <a:pt x="12304" y="36"/>
                        </a:lnTo>
                        <a:lnTo>
                          <a:pt x="12309" y="38"/>
                        </a:lnTo>
                        <a:lnTo>
                          <a:pt x="12313" y="40"/>
                        </a:lnTo>
                        <a:lnTo>
                          <a:pt x="12318" y="41"/>
                        </a:lnTo>
                        <a:lnTo>
                          <a:pt x="12323" y="41"/>
                        </a:lnTo>
                        <a:lnTo>
                          <a:pt x="12327" y="41"/>
                        </a:lnTo>
                        <a:lnTo>
                          <a:pt x="12332" y="41"/>
                        </a:lnTo>
                        <a:lnTo>
                          <a:pt x="12336" y="41"/>
                        </a:lnTo>
                        <a:lnTo>
                          <a:pt x="12341" y="41"/>
                        </a:lnTo>
                        <a:lnTo>
                          <a:pt x="12346" y="40"/>
                        </a:lnTo>
                        <a:lnTo>
                          <a:pt x="12350" y="40"/>
                        </a:lnTo>
                        <a:lnTo>
                          <a:pt x="12355" y="40"/>
                        </a:lnTo>
                        <a:lnTo>
                          <a:pt x="12359" y="41"/>
                        </a:lnTo>
                        <a:lnTo>
                          <a:pt x="12364" y="42"/>
                        </a:lnTo>
                        <a:lnTo>
                          <a:pt x="12369" y="43"/>
                        </a:lnTo>
                        <a:lnTo>
                          <a:pt x="12373" y="42"/>
                        </a:lnTo>
                        <a:lnTo>
                          <a:pt x="12378" y="42"/>
                        </a:lnTo>
                        <a:lnTo>
                          <a:pt x="12382" y="43"/>
                        </a:lnTo>
                        <a:lnTo>
                          <a:pt x="12387" y="44"/>
                        </a:lnTo>
                        <a:lnTo>
                          <a:pt x="12391" y="43"/>
                        </a:lnTo>
                        <a:lnTo>
                          <a:pt x="12396" y="43"/>
                        </a:lnTo>
                        <a:lnTo>
                          <a:pt x="12401" y="44"/>
                        </a:lnTo>
                        <a:lnTo>
                          <a:pt x="12405" y="46"/>
                        </a:lnTo>
                        <a:lnTo>
                          <a:pt x="12410" y="47"/>
                        </a:lnTo>
                        <a:lnTo>
                          <a:pt x="12414" y="47"/>
                        </a:lnTo>
                        <a:lnTo>
                          <a:pt x="12419" y="47"/>
                        </a:lnTo>
                        <a:lnTo>
                          <a:pt x="12424" y="46"/>
                        </a:lnTo>
                        <a:lnTo>
                          <a:pt x="12428" y="47"/>
                        </a:lnTo>
                        <a:lnTo>
                          <a:pt x="12433" y="49"/>
                        </a:lnTo>
                        <a:lnTo>
                          <a:pt x="12437" y="51"/>
                        </a:lnTo>
                        <a:lnTo>
                          <a:pt x="12442" y="54"/>
                        </a:lnTo>
                        <a:lnTo>
                          <a:pt x="12447" y="55"/>
                        </a:lnTo>
                        <a:lnTo>
                          <a:pt x="12451" y="56"/>
                        </a:lnTo>
                        <a:lnTo>
                          <a:pt x="12456" y="55"/>
                        </a:lnTo>
                        <a:lnTo>
                          <a:pt x="12460" y="56"/>
                        </a:lnTo>
                        <a:lnTo>
                          <a:pt x="12465" y="57"/>
                        </a:lnTo>
                        <a:lnTo>
                          <a:pt x="12469" y="59"/>
                        </a:lnTo>
                        <a:lnTo>
                          <a:pt x="12474" y="62"/>
                        </a:lnTo>
                        <a:lnTo>
                          <a:pt x="12479" y="66"/>
                        </a:lnTo>
                        <a:lnTo>
                          <a:pt x="12483" y="66"/>
                        </a:lnTo>
                        <a:lnTo>
                          <a:pt x="12488" y="61"/>
                        </a:lnTo>
                        <a:lnTo>
                          <a:pt x="12492" y="59"/>
                        </a:lnTo>
                        <a:lnTo>
                          <a:pt x="12497" y="60"/>
                        </a:lnTo>
                        <a:lnTo>
                          <a:pt x="12502" y="61"/>
                        </a:lnTo>
                        <a:lnTo>
                          <a:pt x="12506" y="60"/>
                        </a:lnTo>
                        <a:lnTo>
                          <a:pt x="12511" y="60"/>
                        </a:lnTo>
                        <a:lnTo>
                          <a:pt x="12515" y="60"/>
                        </a:lnTo>
                        <a:lnTo>
                          <a:pt x="12520" y="60"/>
                        </a:lnTo>
                        <a:lnTo>
                          <a:pt x="12524" y="59"/>
                        </a:lnTo>
                        <a:lnTo>
                          <a:pt x="12529" y="60"/>
                        </a:lnTo>
                        <a:lnTo>
                          <a:pt x="12534" y="60"/>
                        </a:lnTo>
                        <a:lnTo>
                          <a:pt x="12538" y="61"/>
                        </a:lnTo>
                        <a:lnTo>
                          <a:pt x="12543" y="61"/>
                        </a:lnTo>
                        <a:lnTo>
                          <a:pt x="12547" y="61"/>
                        </a:lnTo>
                        <a:lnTo>
                          <a:pt x="12552" y="61"/>
                        </a:lnTo>
                        <a:lnTo>
                          <a:pt x="12557" y="63"/>
                        </a:lnTo>
                        <a:lnTo>
                          <a:pt x="12561" y="66"/>
                        </a:lnTo>
                        <a:lnTo>
                          <a:pt x="12566" y="68"/>
                        </a:lnTo>
                        <a:lnTo>
                          <a:pt x="12570" y="67"/>
                        </a:lnTo>
                        <a:lnTo>
                          <a:pt x="12575" y="65"/>
                        </a:lnTo>
                        <a:lnTo>
                          <a:pt x="12580" y="63"/>
                        </a:lnTo>
                        <a:lnTo>
                          <a:pt x="12584" y="63"/>
                        </a:lnTo>
                        <a:lnTo>
                          <a:pt x="12589" y="63"/>
                        </a:lnTo>
                        <a:lnTo>
                          <a:pt x="12593" y="65"/>
                        </a:lnTo>
                        <a:lnTo>
                          <a:pt x="12598" y="68"/>
                        </a:lnTo>
                        <a:lnTo>
                          <a:pt x="12602" y="69"/>
                        </a:lnTo>
                        <a:lnTo>
                          <a:pt x="12607" y="69"/>
                        </a:lnTo>
                        <a:lnTo>
                          <a:pt x="12612" y="70"/>
                        </a:lnTo>
                        <a:lnTo>
                          <a:pt x="12616" y="71"/>
                        </a:lnTo>
                        <a:lnTo>
                          <a:pt x="12621" y="71"/>
                        </a:lnTo>
                        <a:lnTo>
                          <a:pt x="12625" y="70"/>
                        </a:lnTo>
                        <a:lnTo>
                          <a:pt x="12630" y="70"/>
                        </a:lnTo>
                        <a:lnTo>
                          <a:pt x="12635" y="68"/>
                        </a:lnTo>
                        <a:lnTo>
                          <a:pt x="12639" y="66"/>
                        </a:lnTo>
                        <a:lnTo>
                          <a:pt x="12644" y="67"/>
                        </a:lnTo>
                        <a:lnTo>
                          <a:pt x="12648" y="69"/>
                        </a:lnTo>
                        <a:lnTo>
                          <a:pt x="12653" y="72"/>
                        </a:lnTo>
                        <a:lnTo>
                          <a:pt x="12658" y="74"/>
                        </a:lnTo>
                        <a:lnTo>
                          <a:pt x="12662" y="74"/>
                        </a:lnTo>
                        <a:lnTo>
                          <a:pt x="12667" y="76"/>
                        </a:lnTo>
                        <a:lnTo>
                          <a:pt x="12671" y="77"/>
                        </a:lnTo>
                        <a:lnTo>
                          <a:pt x="12676" y="74"/>
                        </a:lnTo>
                        <a:lnTo>
                          <a:pt x="12680" y="70"/>
                        </a:lnTo>
                        <a:lnTo>
                          <a:pt x="12685" y="69"/>
                        </a:lnTo>
                        <a:lnTo>
                          <a:pt x="12690" y="71"/>
                        </a:lnTo>
                        <a:lnTo>
                          <a:pt x="12694" y="75"/>
                        </a:lnTo>
                        <a:lnTo>
                          <a:pt x="12699" y="77"/>
                        </a:lnTo>
                        <a:lnTo>
                          <a:pt x="12703" y="77"/>
                        </a:lnTo>
                        <a:lnTo>
                          <a:pt x="12708" y="76"/>
                        </a:lnTo>
                        <a:lnTo>
                          <a:pt x="12713" y="76"/>
                        </a:lnTo>
                        <a:lnTo>
                          <a:pt x="12717" y="76"/>
                        </a:lnTo>
                        <a:lnTo>
                          <a:pt x="12722" y="77"/>
                        </a:lnTo>
                        <a:lnTo>
                          <a:pt x="12726" y="78"/>
                        </a:lnTo>
                        <a:lnTo>
                          <a:pt x="12731" y="79"/>
                        </a:lnTo>
                        <a:lnTo>
                          <a:pt x="12735" y="79"/>
                        </a:lnTo>
                        <a:lnTo>
                          <a:pt x="12740" y="80"/>
                        </a:lnTo>
                        <a:lnTo>
                          <a:pt x="12745" y="78"/>
                        </a:lnTo>
                        <a:lnTo>
                          <a:pt x="12749" y="77"/>
                        </a:lnTo>
                        <a:lnTo>
                          <a:pt x="12754" y="75"/>
                        </a:lnTo>
                        <a:lnTo>
                          <a:pt x="12758" y="74"/>
                        </a:lnTo>
                        <a:lnTo>
                          <a:pt x="12763" y="73"/>
                        </a:lnTo>
                        <a:lnTo>
                          <a:pt x="12768" y="75"/>
                        </a:lnTo>
                        <a:lnTo>
                          <a:pt x="12772" y="78"/>
                        </a:lnTo>
                        <a:lnTo>
                          <a:pt x="12777" y="79"/>
                        </a:lnTo>
                        <a:lnTo>
                          <a:pt x="12781" y="79"/>
                        </a:lnTo>
                        <a:lnTo>
                          <a:pt x="12786" y="78"/>
                        </a:lnTo>
                        <a:lnTo>
                          <a:pt x="12791" y="77"/>
                        </a:lnTo>
                        <a:lnTo>
                          <a:pt x="12795" y="77"/>
                        </a:lnTo>
                        <a:lnTo>
                          <a:pt x="12800" y="78"/>
                        </a:lnTo>
                        <a:lnTo>
                          <a:pt x="12804" y="81"/>
                        </a:lnTo>
                        <a:lnTo>
                          <a:pt x="12809" y="83"/>
                        </a:lnTo>
                        <a:lnTo>
                          <a:pt x="12813" y="83"/>
                        </a:lnTo>
                        <a:lnTo>
                          <a:pt x="12818" y="83"/>
                        </a:lnTo>
                        <a:lnTo>
                          <a:pt x="12823" y="83"/>
                        </a:lnTo>
                        <a:lnTo>
                          <a:pt x="12827" y="84"/>
                        </a:lnTo>
                        <a:lnTo>
                          <a:pt x="12832" y="84"/>
                        </a:lnTo>
                        <a:lnTo>
                          <a:pt x="12836" y="83"/>
                        </a:lnTo>
                        <a:lnTo>
                          <a:pt x="12841" y="83"/>
                        </a:lnTo>
                        <a:lnTo>
                          <a:pt x="12846" y="84"/>
                        </a:lnTo>
                        <a:lnTo>
                          <a:pt x="12850" y="84"/>
                        </a:lnTo>
                        <a:lnTo>
                          <a:pt x="12855" y="83"/>
                        </a:lnTo>
                        <a:lnTo>
                          <a:pt x="12859" y="83"/>
                        </a:lnTo>
                        <a:lnTo>
                          <a:pt x="12864" y="86"/>
                        </a:lnTo>
                        <a:lnTo>
                          <a:pt x="12868" y="88"/>
                        </a:lnTo>
                        <a:lnTo>
                          <a:pt x="12873" y="89"/>
                        </a:lnTo>
                        <a:lnTo>
                          <a:pt x="12878" y="90"/>
                        </a:lnTo>
                        <a:lnTo>
                          <a:pt x="12882" y="89"/>
                        </a:lnTo>
                        <a:lnTo>
                          <a:pt x="12887" y="87"/>
                        </a:lnTo>
                        <a:lnTo>
                          <a:pt x="12891" y="87"/>
                        </a:lnTo>
                        <a:lnTo>
                          <a:pt x="12896" y="90"/>
                        </a:lnTo>
                        <a:lnTo>
                          <a:pt x="12901" y="91"/>
                        </a:lnTo>
                        <a:lnTo>
                          <a:pt x="12905" y="92"/>
                        </a:lnTo>
                        <a:lnTo>
                          <a:pt x="12910" y="91"/>
                        </a:lnTo>
                        <a:lnTo>
                          <a:pt x="12914" y="91"/>
                        </a:lnTo>
                        <a:lnTo>
                          <a:pt x="12919" y="92"/>
                        </a:lnTo>
                        <a:lnTo>
                          <a:pt x="12924" y="93"/>
                        </a:lnTo>
                        <a:lnTo>
                          <a:pt x="12928" y="94"/>
                        </a:lnTo>
                        <a:lnTo>
                          <a:pt x="12933" y="95"/>
                        </a:lnTo>
                        <a:lnTo>
                          <a:pt x="12937" y="98"/>
                        </a:lnTo>
                        <a:lnTo>
                          <a:pt x="12942" y="101"/>
                        </a:lnTo>
                        <a:lnTo>
                          <a:pt x="12946" y="100"/>
                        </a:lnTo>
                        <a:lnTo>
                          <a:pt x="12951" y="97"/>
                        </a:lnTo>
                        <a:lnTo>
                          <a:pt x="12956" y="97"/>
                        </a:lnTo>
                        <a:lnTo>
                          <a:pt x="12960" y="99"/>
                        </a:lnTo>
                        <a:lnTo>
                          <a:pt x="12965" y="99"/>
                        </a:lnTo>
                        <a:lnTo>
                          <a:pt x="12969" y="99"/>
                        </a:lnTo>
                        <a:lnTo>
                          <a:pt x="12974" y="99"/>
                        </a:lnTo>
                        <a:lnTo>
                          <a:pt x="12979" y="99"/>
                        </a:lnTo>
                        <a:lnTo>
                          <a:pt x="12983" y="100"/>
                        </a:lnTo>
                        <a:lnTo>
                          <a:pt x="12988" y="101"/>
                        </a:lnTo>
                        <a:lnTo>
                          <a:pt x="12992" y="101"/>
                        </a:lnTo>
                        <a:lnTo>
                          <a:pt x="12997" y="99"/>
                        </a:lnTo>
                        <a:lnTo>
                          <a:pt x="13002" y="101"/>
                        </a:lnTo>
                        <a:lnTo>
                          <a:pt x="13006" y="104"/>
                        </a:lnTo>
                        <a:lnTo>
                          <a:pt x="13011" y="106"/>
                        </a:lnTo>
                        <a:lnTo>
                          <a:pt x="13015" y="108"/>
                        </a:lnTo>
                        <a:lnTo>
                          <a:pt x="13020" y="109"/>
                        </a:lnTo>
                        <a:lnTo>
                          <a:pt x="13024" y="111"/>
                        </a:lnTo>
                        <a:lnTo>
                          <a:pt x="13029" y="111"/>
                        </a:lnTo>
                        <a:lnTo>
                          <a:pt x="13034" y="111"/>
                        </a:lnTo>
                        <a:lnTo>
                          <a:pt x="13038" y="111"/>
                        </a:lnTo>
                        <a:lnTo>
                          <a:pt x="13043" y="111"/>
                        </a:lnTo>
                        <a:lnTo>
                          <a:pt x="13047" y="112"/>
                        </a:lnTo>
                        <a:lnTo>
                          <a:pt x="13052" y="113"/>
                        </a:lnTo>
                        <a:lnTo>
                          <a:pt x="13057" y="115"/>
                        </a:lnTo>
                        <a:lnTo>
                          <a:pt x="13061" y="117"/>
                        </a:lnTo>
                        <a:lnTo>
                          <a:pt x="13066" y="117"/>
                        </a:lnTo>
                        <a:lnTo>
                          <a:pt x="13070" y="117"/>
                        </a:lnTo>
                        <a:lnTo>
                          <a:pt x="13075" y="116"/>
                        </a:lnTo>
                        <a:lnTo>
                          <a:pt x="13079" y="116"/>
                        </a:lnTo>
                        <a:lnTo>
                          <a:pt x="13084" y="117"/>
                        </a:lnTo>
                        <a:lnTo>
                          <a:pt x="13089" y="118"/>
                        </a:lnTo>
                        <a:lnTo>
                          <a:pt x="13093" y="120"/>
                        </a:lnTo>
                        <a:lnTo>
                          <a:pt x="13098" y="123"/>
                        </a:lnTo>
                        <a:lnTo>
                          <a:pt x="13102" y="123"/>
                        </a:lnTo>
                        <a:lnTo>
                          <a:pt x="13107" y="122"/>
                        </a:lnTo>
                        <a:lnTo>
                          <a:pt x="13112" y="124"/>
                        </a:lnTo>
                        <a:lnTo>
                          <a:pt x="13113" y="125"/>
                        </a:lnTo>
                      </a:path>
                    </a:pathLst>
                  </a:custGeom>
                  <a:noFill/>
                  <a:ln w="4763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27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9760930" y="5059306"/>
                    <a:ext cx="0" cy="40139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28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9675519" y="5137976"/>
                    <a:ext cx="170823" cy="1252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600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29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10304325" y="5059306"/>
                    <a:ext cx="0" cy="40139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30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10218913" y="5137976"/>
                    <a:ext cx="170823" cy="1252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800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31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10847721" y="5059306"/>
                    <a:ext cx="0" cy="40139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32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10738748" y="5137976"/>
                    <a:ext cx="217947" cy="1252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1000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33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11391116" y="5059306"/>
                    <a:ext cx="0" cy="40139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34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11282142" y="5137976"/>
                    <a:ext cx="217947" cy="1252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1200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35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11934512" y="5059306"/>
                    <a:ext cx="0" cy="40139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36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11825538" y="5137976"/>
                    <a:ext cx="217947" cy="1252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1400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37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12477907" y="5059306"/>
                    <a:ext cx="0" cy="40139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38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12368933" y="5137976"/>
                    <a:ext cx="217947" cy="1252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1600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39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13022775" y="5059306"/>
                    <a:ext cx="0" cy="40139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40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12913801" y="5137976"/>
                    <a:ext cx="217947" cy="1252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1800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41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11148135" y="5258392"/>
                    <a:ext cx="739253" cy="1252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Wavenumber cm-1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42" name="Line 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609250" y="4717327"/>
                    <a:ext cx="36816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43" name="Rectangle 45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9437017" y="4658289"/>
                    <a:ext cx="211930" cy="1148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0.05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44" name="Line 4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609250" y="4368926"/>
                    <a:ext cx="36816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45" name="Rectangle 47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9437017" y="4309889"/>
                    <a:ext cx="211930" cy="1148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0.10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46" name="Line 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609250" y="4018920"/>
                    <a:ext cx="36816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47" name="Rectangle 49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9437017" y="3959883"/>
                    <a:ext cx="211930" cy="1148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0.15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48" name="Line 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609250" y="3668914"/>
                    <a:ext cx="36816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49" name="Rectangle 51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9437017" y="3609876"/>
                    <a:ext cx="211930" cy="1148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0.20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50" name="Line 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609250" y="3318908"/>
                    <a:ext cx="36816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51" name="Rectangle 53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9437017" y="3259870"/>
                    <a:ext cx="211930" cy="1148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0.25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52" name="Line 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609250" y="2968901"/>
                    <a:ext cx="36816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53" name="Rectangle 55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9437017" y="2909864"/>
                    <a:ext cx="211930" cy="1148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0.30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54" name="Line 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609250" y="2618895"/>
                    <a:ext cx="36816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55" name="Rectangle 57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9437017" y="2559858"/>
                    <a:ext cx="211930" cy="1148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0.35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56" name="Rectangle 58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9122535" y="3780063"/>
                    <a:ext cx="622947" cy="1148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Single channel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sp>
              <p:nvSpPr>
                <p:cNvPr id="223" name="Rounded Rectangle 222"/>
                <p:cNvSpPr/>
                <p:nvPr/>
              </p:nvSpPr>
              <p:spPr>
                <a:xfrm>
                  <a:off x="6153197" y="1584033"/>
                  <a:ext cx="773323" cy="2548241"/>
                </a:xfrm>
                <a:prstGeom prst="roundRect">
                  <a:avLst/>
                </a:prstGeom>
                <a:solidFill>
                  <a:srgbClr val="94B633">
                    <a:alpha val="39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A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8F8F8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219" name="Picture 6" descr="Image result for acetic anhydrid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37" y="1449302"/>
              <a:ext cx="1038860" cy="607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9" name="Group 258"/>
          <p:cNvGrpSpPr/>
          <p:nvPr/>
        </p:nvGrpSpPr>
        <p:grpSpPr>
          <a:xfrm>
            <a:off x="1219" y="2243736"/>
            <a:ext cx="4047673" cy="3705474"/>
            <a:chOff x="12651" y="2243736"/>
            <a:chExt cx="4047673" cy="3705474"/>
          </a:xfrm>
        </p:grpSpPr>
        <p:grpSp>
          <p:nvGrpSpPr>
            <p:cNvPr id="260" name="Group 259"/>
            <p:cNvGrpSpPr/>
            <p:nvPr/>
          </p:nvGrpSpPr>
          <p:grpSpPr>
            <a:xfrm>
              <a:off x="12651" y="2243736"/>
              <a:ext cx="4047673" cy="3705474"/>
              <a:chOff x="-116606" y="2243736"/>
              <a:chExt cx="4047673" cy="3705474"/>
            </a:xfrm>
          </p:grpSpPr>
          <p:grpSp>
            <p:nvGrpSpPr>
              <p:cNvPr id="262" name="Group 261"/>
              <p:cNvGrpSpPr/>
              <p:nvPr/>
            </p:nvGrpSpPr>
            <p:grpSpPr>
              <a:xfrm>
                <a:off x="-116606" y="2243736"/>
                <a:ext cx="4047673" cy="3705474"/>
                <a:chOff x="-92175" y="2302546"/>
                <a:chExt cx="4047673" cy="3705474"/>
              </a:xfrm>
            </p:grpSpPr>
            <p:grpSp>
              <p:nvGrpSpPr>
                <p:cNvPr id="264" name="Group 263"/>
                <p:cNvGrpSpPr/>
                <p:nvPr/>
              </p:nvGrpSpPr>
              <p:grpSpPr>
                <a:xfrm>
                  <a:off x="-92175" y="2302546"/>
                  <a:ext cx="4047673" cy="2840820"/>
                  <a:chOff x="9385233" y="4752683"/>
                  <a:chExt cx="4327527" cy="2840037"/>
                </a:xfrm>
              </p:grpSpPr>
              <p:sp>
                <p:nvSpPr>
                  <p:cNvPr id="269" name="Rectangle 25"/>
                  <p:cNvSpPr>
                    <a:spLocks noChangeArrowheads="1"/>
                  </p:cNvSpPr>
                  <p:nvPr/>
                </p:nvSpPr>
                <p:spPr bwMode="auto">
                  <a:xfrm>
                    <a:off x="9675747" y="4829113"/>
                    <a:ext cx="4037013" cy="2442932"/>
                  </a:xfrm>
                  <a:prstGeom prst="rect">
                    <a:avLst/>
                  </a:prstGeom>
                  <a:solidFill>
                    <a:srgbClr val="FFFFFF"/>
                  </a:solidFill>
                  <a:ln w="4763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:ln>
                  <a:ex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70" name="Freeform 26"/>
                  <p:cNvSpPr>
                    <a:spLocks/>
                  </p:cNvSpPr>
                  <p:nvPr/>
                </p:nvSpPr>
                <p:spPr bwMode="auto">
                  <a:xfrm>
                    <a:off x="9675747" y="4859045"/>
                    <a:ext cx="4037013" cy="2397125"/>
                  </a:xfrm>
                  <a:custGeom>
                    <a:avLst/>
                    <a:gdLst>
                      <a:gd name="T0" fmla="*/ 200 w 13113"/>
                      <a:gd name="T1" fmla="*/ 7332 h 7777"/>
                      <a:gd name="T2" fmla="*/ 406 w 13113"/>
                      <a:gd name="T3" fmla="*/ 7331 h 7777"/>
                      <a:gd name="T4" fmla="*/ 612 w 13113"/>
                      <a:gd name="T5" fmla="*/ 7238 h 7777"/>
                      <a:gd name="T6" fmla="*/ 819 w 13113"/>
                      <a:gd name="T7" fmla="*/ 5992 h 7777"/>
                      <a:gd name="T8" fmla="*/ 1025 w 13113"/>
                      <a:gd name="T9" fmla="*/ 5504 h 7777"/>
                      <a:gd name="T10" fmla="*/ 1232 w 13113"/>
                      <a:gd name="T11" fmla="*/ 5161 h 7777"/>
                      <a:gd name="T12" fmla="*/ 1438 w 13113"/>
                      <a:gd name="T13" fmla="*/ 4902 h 7777"/>
                      <a:gd name="T14" fmla="*/ 1644 w 13113"/>
                      <a:gd name="T15" fmla="*/ 4797 h 7777"/>
                      <a:gd name="T16" fmla="*/ 1851 w 13113"/>
                      <a:gd name="T17" fmla="*/ 4804 h 7777"/>
                      <a:gd name="T18" fmla="*/ 2057 w 13113"/>
                      <a:gd name="T19" fmla="*/ 5120 h 7777"/>
                      <a:gd name="T20" fmla="*/ 2264 w 13113"/>
                      <a:gd name="T21" fmla="*/ 5167 h 7777"/>
                      <a:gd name="T22" fmla="*/ 2470 w 13113"/>
                      <a:gd name="T23" fmla="*/ 4849 h 7777"/>
                      <a:gd name="T24" fmla="*/ 2676 w 13113"/>
                      <a:gd name="T25" fmla="*/ 4196 h 7777"/>
                      <a:gd name="T26" fmla="*/ 2883 w 13113"/>
                      <a:gd name="T27" fmla="*/ 3753 h 7777"/>
                      <a:gd name="T28" fmla="*/ 3089 w 13113"/>
                      <a:gd name="T29" fmla="*/ 3346 h 7777"/>
                      <a:gd name="T30" fmla="*/ 3296 w 13113"/>
                      <a:gd name="T31" fmla="*/ 2359 h 7777"/>
                      <a:gd name="T32" fmla="*/ 3502 w 13113"/>
                      <a:gd name="T33" fmla="*/ 6867 h 7777"/>
                      <a:gd name="T34" fmla="*/ 3709 w 13113"/>
                      <a:gd name="T35" fmla="*/ 7707 h 7777"/>
                      <a:gd name="T36" fmla="*/ 3915 w 13113"/>
                      <a:gd name="T37" fmla="*/ 2239 h 7777"/>
                      <a:gd name="T38" fmla="*/ 4121 w 13113"/>
                      <a:gd name="T39" fmla="*/ 3594 h 7777"/>
                      <a:gd name="T40" fmla="*/ 4328 w 13113"/>
                      <a:gd name="T41" fmla="*/ 2193 h 7777"/>
                      <a:gd name="T42" fmla="*/ 4534 w 13113"/>
                      <a:gd name="T43" fmla="*/ 2323 h 7777"/>
                      <a:gd name="T44" fmla="*/ 4741 w 13113"/>
                      <a:gd name="T45" fmla="*/ 3552 h 7777"/>
                      <a:gd name="T46" fmla="*/ 4947 w 13113"/>
                      <a:gd name="T47" fmla="*/ 3524 h 7777"/>
                      <a:gd name="T48" fmla="*/ 5153 w 13113"/>
                      <a:gd name="T49" fmla="*/ 3270 h 7777"/>
                      <a:gd name="T50" fmla="*/ 5360 w 13113"/>
                      <a:gd name="T51" fmla="*/ 3445 h 7777"/>
                      <a:gd name="T52" fmla="*/ 5566 w 13113"/>
                      <a:gd name="T53" fmla="*/ 3592 h 7777"/>
                      <a:gd name="T54" fmla="*/ 5773 w 13113"/>
                      <a:gd name="T55" fmla="*/ 3383 h 7777"/>
                      <a:gd name="T56" fmla="*/ 5979 w 13113"/>
                      <a:gd name="T57" fmla="*/ 3556 h 7777"/>
                      <a:gd name="T58" fmla="*/ 6185 w 13113"/>
                      <a:gd name="T59" fmla="*/ 3636 h 7777"/>
                      <a:gd name="T60" fmla="*/ 6392 w 13113"/>
                      <a:gd name="T61" fmla="*/ 3904 h 7777"/>
                      <a:gd name="T62" fmla="*/ 6598 w 13113"/>
                      <a:gd name="T63" fmla="*/ 3538 h 7777"/>
                      <a:gd name="T64" fmla="*/ 6805 w 13113"/>
                      <a:gd name="T65" fmla="*/ 1551 h 7777"/>
                      <a:gd name="T66" fmla="*/ 7011 w 13113"/>
                      <a:gd name="T67" fmla="*/ 1593 h 7777"/>
                      <a:gd name="T68" fmla="*/ 7217 w 13113"/>
                      <a:gd name="T69" fmla="*/ 773 h 7777"/>
                      <a:gd name="T70" fmla="*/ 7424 w 13113"/>
                      <a:gd name="T71" fmla="*/ 651 h 7777"/>
                      <a:gd name="T72" fmla="*/ 7630 w 13113"/>
                      <a:gd name="T73" fmla="*/ 616 h 7777"/>
                      <a:gd name="T74" fmla="*/ 7837 w 13113"/>
                      <a:gd name="T75" fmla="*/ 873 h 7777"/>
                      <a:gd name="T76" fmla="*/ 8043 w 13113"/>
                      <a:gd name="T77" fmla="*/ 1547 h 7777"/>
                      <a:gd name="T78" fmla="*/ 8250 w 13113"/>
                      <a:gd name="T79" fmla="*/ 1048 h 7777"/>
                      <a:gd name="T80" fmla="*/ 8456 w 13113"/>
                      <a:gd name="T81" fmla="*/ 1094 h 7777"/>
                      <a:gd name="T82" fmla="*/ 8662 w 13113"/>
                      <a:gd name="T83" fmla="*/ 511 h 7777"/>
                      <a:gd name="T84" fmla="*/ 8869 w 13113"/>
                      <a:gd name="T85" fmla="*/ 193 h 7777"/>
                      <a:gd name="T86" fmla="*/ 9075 w 13113"/>
                      <a:gd name="T87" fmla="*/ 103 h 7777"/>
                      <a:gd name="T88" fmla="*/ 9282 w 13113"/>
                      <a:gd name="T89" fmla="*/ 49 h 7777"/>
                      <a:gd name="T90" fmla="*/ 9488 w 13113"/>
                      <a:gd name="T91" fmla="*/ 236 h 7777"/>
                      <a:gd name="T92" fmla="*/ 9694 w 13113"/>
                      <a:gd name="T93" fmla="*/ 976 h 7777"/>
                      <a:gd name="T94" fmla="*/ 9901 w 13113"/>
                      <a:gd name="T95" fmla="*/ 855 h 7777"/>
                      <a:gd name="T96" fmla="*/ 10107 w 13113"/>
                      <a:gd name="T97" fmla="*/ 624 h 7777"/>
                      <a:gd name="T98" fmla="*/ 10314 w 13113"/>
                      <a:gd name="T99" fmla="*/ 869 h 7777"/>
                      <a:gd name="T100" fmla="*/ 10520 w 13113"/>
                      <a:gd name="T101" fmla="*/ 277 h 7777"/>
                      <a:gd name="T102" fmla="*/ 10726 w 13113"/>
                      <a:gd name="T103" fmla="*/ 312 h 7777"/>
                      <a:gd name="T104" fmla="*/ 10933 w 13113"/>
                      <a:gd name="T105" fmla="*/ 1125 h 7777"/>
                      <a:gd name="T106" fmla="*/ 11139 w 13113"/>
                      <a:gd name="T107" fmla="*/ 2251 h 7777"/>
                      <a:gd name="T108" fmla="*/ 11346 w 13113"/>
                      <a:gd name="T109" fmla="*/ 1478 h 7777"/>
                      <a:gd name="T110" fmla="*/ 11552 w 13113"/>
                      <a:gd name="T111" fmla="*/ 1756 h 7777"/>
                      <a:gd name="T112" fmla="*/ 11758 w 13113"/>
                      <a:gd name="T113" fmla="*/ 847 h 7777"/>
                      <a:gd name="T114" fmla="*/ 11965 w 13113"/>
                      <a:gd name="T115" fmla="*/ 1038 h 7777"/>
                      <a:gd name="T116" fmla="*/ 12171 w 13113"/>
                      <a:gd name="T117" fmla="*/ 172 h 7777"/>
                      <a:gd name="T118" fmla="*/ 12378 w 13113"/>
                      <a:gd name="T119" fmla="*/ 9 h 7777"/>
                      <a:gd name="T120" fmla="*/ 12584 w 13113"/>
                      <a:gd name="T121" fmla="*/ 8 h 7777"/>
                      <a:gd name="T122" fmla="*/ 12791 w 13113"/>
                      <a:gd name="T123" fmla="*/ 12 h 7777"/>
                      <a:gd name="T124" fmla="*/ 12997 w 13113"/>
                      <a:gd name="T125" fmla="*/ 51 h 77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3113" h="7777">
                        <a:moveTo>
                          <a:pt x="0" y="7477"/>
                        </a:moveTo>
                        <a:lnTo>
                          <a:pt x="2" y="7477"/>
                        </a:lnTo>
                        <a:lnTo>
                          <a:pt x="7" y="7477"/>
                        </a:lnTo>
                        <a:lnTo>
                          <a:pt x="12" y="7479"/>
                        </a:lnTo>
                        <a:lnTo>
                          <a:pt x="16" y="7479"/>
                        </a:lnTo>
                        <a:lnTo>
                          <a:pt x="21" y="7477"/>
                        </a:lnTo>
                        <a:lnTo>
                          <a:pt x="25" y="7474"/>
                        </a:lnTo>
                        <a:lnTo>
                          <a:pt x="30" y="7473"/>
                        </a:lnTo>
                        <a:lnTo>
                          <a:pt x="34" y="7474"/>
                        </a:lnTo>
                        <a:lnTo>
                          <a:pt x="39" y="7474"/>
                        </a:lnTo>
                        <a:lnTo>
                          <a:pt x="44" y="7473"/>
                        </a:lnTo>
                        <a:lnTo>
                          <a:pt x="48" y="7469"/>
                        </a:lnTo>
                        <a:lnTo>
                          <a:pt x="53" y="7466"/>
                        </a:lnTo>
                        <a:lnTo>
                          <a:pt x="57" y="7465"/>
                        </a:lnTo>
                        <a:lnTo>
                          <a:pt x="62" y="7465"/>
                        </a:lnTo>
                        <a:lnTo>
                          <a:pt x="67" y="7463"/>
                        </a:lnTo>
                        <a:lnTo>
                          <a:pt x="71" y="7460"/>
                        </a:lnTo>
                        <a:lnTo>
                          <a:pt x="76" y="7457"/>
                        </a:lnTo>
                        <a:lnTo>
                          <a:pt x="80" y="7454"/>
                        </a:lnTo>
                        <a:lnTo>
                          <a:pt x="85" y="7452"/>
                        </a:lnTo>
                        <a:lnTo>
                          <a:pt x="90" y="7449"/>
                        </a:lnTo>
                        <a:lnTo>
                          <a:pt x="94" y="7445"/>
                        </a:lnTo>
                        <a:lnTo>
                          <a:pt x="99" y="7441"/>
                        </a:lnTo>
                        <a:lnTo>
                          <a:pt x="103" y="7438"/>
                        </a:lnTo>
                        <a:lnTo>
                          <a:pt x="108" y="7437"/>
                        </a:lnTo>
                        <a:lnTo>
                          <a:pt x="112" y="7434"/>
                        </a:lnTo>
                        <a:lnTo>
                          <a:pt x="117" y="7428"/>
                        </a:lnTo>
                        <a:lnTo>
                          <a:pt x="122" y="7423"/>
                        </a:lnTo>
                        <a:lnTo>
                          <a:pt x="126" y="7421"/>
                        </a:lnTo>
                        <a:lnTo>
                          <a:pt x="131" y="7418"/>
                        </a:lnTo>
                        <a:lnTo>
                          <a:pt x="135" y="7415"/>
                        </a:lnTo>
                        <a:lnTo>
                          <a:pt x="140" y="7412"/>
                        </a:lnTo>
                        <a:lnTo>
                          <a:pt x="145" y="7409"/>
                        </a:lnTo>
                        <a:lnTo>
                          <a:pt x="149" y="7405"/>
                        </a:lnTo>
                        <a:lnTo>
                          <a:pt x="154" y="7398"/>
                        </a:lnTo>
                        <a:lnTo>
                          <a:pt x="158" y="7389"/>
                        </a:lnTo>
                        <a:lnTo>
                          <a:pt x="163" y="7382"/>
                        </a:lnTo>
                        <a:lnTo>
                          <a:pt x="167" y="7378"/>
                        </a:lnTo>
                        <a:lnTo>
                          <a:pt x="172" y="7373"/>
                        </a:lnTo>
                        <a:lnTo>
                          <a:pt x="177" y="7367"/>
                        </a:lnTo>
                        <a:lnTo>
                          <a:pt x="181" y="7360"/>
                        </a:lnTo>
                        <a:lnTo>
                          <a:pt x="186" y="7351"/>
                        </a:lnTo>
                        <a:lnTo>
                          <a:pt x="190" y="7344"/>
                        </a:lnTo>
                        <a:lnTo>
                          <a:pt x="195" y="7338"/>
                        </a:lnTo>
                        <a:lnTo>
                          <a:pt x="200" y="7332"/>
                        </a:lnTo>
                        <a:lnTo>
                          <a:pt x="204" y="7324"/>
                        </a:lnTo>
                        <a:lnTo>
                          <a:pt x="209" y="7318"/>
                        </a:lnTo>
                        <a:lnTo>
                          <a:pt x="213" y="7311"/>
                        </a:lnTo>
                        <a:lnTo>
                          <a:pt x="218" y="7303"/>
                        </a:lnTo>
                        <a:lnTo>
                          <a:pt x="223" y="7294"/>
                        </a:lnTo>
                        <a:lnTo>
                          <a:pt x="227" y="7285"/>
                        </a:lnTo>
                        <a:lnTo>
                          <a:pt x="232" y="7277"/>
                        </a:lnTo>
                        <a:lnTo>
                          <a:pt x="236" y="7271"/>
                        </a:lnTo>
                        <a:lnTo>
                          <a:pt x="241" y="7266"/>
                        </a:lnTo>
                        <a:lnTo>
                          <a:pt x="245" y="7259"/>
                        </a:lnTo>
                        <a:lnTo>
                          <a:pt x="250" y="7253"/>
                        </a:lnTo>
                        <a:lnTo>
                          <a:pt x="255" y="7249"/>
                        </a:lnTo>
                        <a:lnTo>
                          <a:pt x="259" y="7245"/>
                        </a:lnTo>
                        <a:lnTo>
                          <a:pt x="264" y="7239"/>
                        </a:lnTo>
                        <a:lnTo>
                          <a:pt x="268" y="7232"/>
                        </a:lnTo>
                        <a:lnTo>
                          <a:pt x="273" y="7226"/>
                        </a:lnTo>
                        <a:lnTo>
                          <a:pt x="278" y="7220"/>
                        </a:lnTo>
                        <a:lnTo>
                          <a:pt x="282" y="7215"/>
                        </a:lnTo>
                        <a:lnTo>
                          <a:pt x="287" y="7213"/>
                        </a:lnTo>
                        <a:lnTo>
                          <a:pt x="291" y="7212"/>
                        </a:lnTo>
                        <a:lnTo>
                          <a:pt x="296" y="7211"/>
                        </a:lnTo>
                        <a:lnTo>
                          <a:pt x="301" y="7210"/>
                        </a:lnTo>
                        <a:lnTo>
                          <a:pt x="305" y="7208"/>
                        </a:lnTo>
                        <a:lnTo>
                          <a:pt x="310" y="7209"/>
                        </a:lnTo>
                        <a:lnTo>
                          <a:pt x="314" y="7211"/>
                        </a:lnTo>
                        <a:lnTo>
                          <a:pt x="319" y="7215"/>
                        </a:lnTo>
                        <a:lnTo>
                          <a:pt x="323" y="7219"/>
                        </a:lnTo>
                        <a:lnTo>
                          <a:pt x="328" y="7225"/>
                        </a:lnTo>
                        <a:lnTo>
                          <a:pt x="333" y="7231"/>
                        </a:lnTo>
                        <a:lnTo>
                          <a:pt x="337" y="7236"/>
                        </a:lnTo>
                        <a:lnTo>
                          <a:pt x="342" y="7241"/>
                        </a:lnTo>
                        <a:lnTo>
                          <a:pt x="346" y="7248"/>
                        </a:lnTo>
                        <a:lnTo>
                          <a:pt x="351" y="7255"/>
                        </a:lnTo>
                        <a:lnTo>
                          <a:pt x="356" y="7264"/>
                        </a:lnTo>
                        <a:lnTo>
                          <a:pt x="360" y="7273"/>
                        </a:lnTo>
                        <a:lnTo>
                          <a:pt x="365" y="7282"/>
                        </a:lnTo>
                        <a:lnTo>
                          <a:pt x="369" y="7291"/>
                        </a:lnTo>
                        <a:lnTo>
                          <a:pt x="374" y="7301"/>
                        </a:lnTo>
                        <a:lnTo>
                          <a:pt x="378" y="7310"/>
                        </a:lnTo>
                        <a:lnTo>
                          <a:pt x="383" y="7319"/>
                        </a:lnTo>
                        <a:lnTo>
                          <a:pt x="388" y="7326"/>
                        </a:lnTo>
                        <a:lnTo>
                          <a:pt x="392" y="7329"/>
                        </a:lnTo>
                        <a:lnTo>
                          <a:pt x="397" y="7330"/>
                        </a:lnTo>
                        <a:lnTo>
                          <a:pt x="401" y="7331"/>
                        </a:lnTo>
                        <a:lnTo>
                          <a:pt x="406" y="7331"/>
                        </a:lnTo>
                        <a:lnTo>
                          <a:pt x="411" y="7331"/>
                        </a:lnTo>
                        <a:lnTo>
                          <a:pt x="415" y="7329"/>
                        </a:lnTo>
                        <a:lnTo>
                          <a:pt x="420" y="7324"/>
                        </a:lnTo>
                        <a:lnTo>
                          <a:pt x="424" y="7314"/>
                        </a:lnTo>
                        <a:lnTo>
                          <a:pt x="429" y="7301"/>
                        </a:lnTo>
                        <a:lnTo>
                          <a:pt x="434" y="7287"/>
                        </a:lnTo>
                        <a:lnTo>
                          <a:pt x="438" y="7272"/>
                        </a:lnTo>
                        <a:lnTo>
                          <a:pt x="443" y="7259"/>
                        </a:lnTo>
                        <a:lnTo>
                          <a:pt x="447" y="7246"/>
                        </a:lnTo>
                        <a:lnTo>
                          <a:pt x="452" y="7229"/>
                        </a:lnTo>
                        <a:lnTo>
                          <a:pt x="456" y="7209"/>
                        </a:lnTo>
                        <a:lnTo>
                          <a:pt x="461" y="7185"/>
                        </a:lnTo>
                        <a:lnTo>
                          <a:pt x="466" y="7161"/>
                        </a:lnTo>
                        <a:lnTo>
                          <a:pt x="470" y="7137"/>
                        </a:lnTo>
                        <a:lnTo>
                          <a:pt x="475" y="7114"/>
                        </a:lnTo>
                        <a:lnTo>
                          <a:pt x="479" y="7092"/>
                        </a:lnTo>
                        <a:lnTo>
                          <a:pt x="484" y="7068"/>
                        </a:lnTo>
                        <a:lnTo>
                          <a:pt x="489" y="7047"/>
                        </a:lnTo>
                        <a:lnTo>
                          <a:pt x="493" y="7032"/>
                        </a:lnTo>
                        <a:lnTo>
                          <a:pt x="498" y="7027"/>
                        </a:lnTo>
                        <a:lnTo>
                          <a:pt x="502" y="7037"/>
                        </a:lnTo>
                        <a:lnTo>
                          <a:pt x="507" y="7075"/>
                        </a:lnTo>
                        <a:lnTo>
                          <a:pt x="512" y="7160"/>
                        </a:lnTo>
                        <a:lnTo>
                          <a:pt x="516" y="7254"/>
                        </a:lnTo>
                        <a:lnTo>
                          <a:pt x="521" y="7304"/>
                        </a:lnTo>
                        <a:lnTo>
                          <a:pt x="525" y="7363"/>
                        </a:lnTo>
                        <a:lnTo>
                          <a:pt x="530" y="7468"/>
                        </a:lnTo>
                        <a:lnTo>
                          <a:pt x="534" y="7542"/>
                        </a:lnTo>
                        <a:lnTo>
                          <a:pt x="539" y="7519"/>
                        </a:lnTo>
                        <a:lnTo>
                          <a:pt x="544" y="7323"/>
                        </a:lnTo>
                        <a:lnTo>
                          <a:pt x="548" y="6989"/>
                        </a:lnTo>
                        <a:lnTo>
                          <a:pt x="553" y="6768"/>
                        </a:lnTo>
                        <a:lnTo>
                          <a:pt x="557" y="6750"/>
                        </a:lnTo>
                        <a:lnTo>
                          <a:pt x="562" y="6784"/>
                        </a:lnTo>
                        <a:lnTo>
                          <a:pt x="567" y="6807"/>
                        </a:lnTo>
                        <a:lnTo>
                          <a:pt x="571" y="6850"/>
                        </a:lnTo>
                        <a:lnTo>
                          <a:pt x="576" y="6910"/>
                        </a:lnTo>
                        <a:lnTo>
                          <a:pt x="580" y="6972"/>
                        </a:lnTo>
                        <a:lnTo>
                          <a:pt x="585" y="7030"/>
                        </a:lnTo>
                        <a:lnTo>
                          <a:pt x="589" y="7080"/>
                        </a:lnTo>
                        <a:lnTo>
                          <a:pt x="594" y="7126"/>
                        </a:lnTo>
                        <a:lnTo>
                          <a:pt x="599" y="7168"/>
                        </a:lnTo>
                        <a:lnTo>
                          <a:pt x="603" y="7200"/>
                        </a:lnTo>
                        <a:lnTo>
                          <a:pt x="608" y="7221"/>
                        </a:lnTo>
                        <a:lnTo>
                          <a:pt x="612" y="7238"/>
                        </a:lnTo>
                        <a:lnTo>
                          <a:pt x="617" y="7256"/>
                        </a:lnTo>
                        <a:lnTo>
                          <a:pt x="622" y="7272"/>
                        </a:lnTo>
                        <a:lnTo>
                          <a:pt x="626" y="7281"/>
                        </a:lnTo>
                        <a:lnTo>
                          <a:pt x="631" y="7284"/>
                        </a:lnTo>
                        <a:lnTo>
                          <a:pt x="635" y="7283"/>
                        </a:lnTo>
                        <a:lnTo>
                          <a:pt x="640" y="7278"/>
                        </a:lnTo>
                        <a:lnTo>
                          <a:pt x="645" y="7267"/>
                        </a:lnTo>
                        <a:lnTo>
                          <a:pt x="649" y="7253"/>
                        </a:lnTo>
                        <a:lnTo>
                          <a:pt x="654" y="7235"/>
                        </a:lnTo>
                        <a:lnTo>
                          <a:pt x="658" y="7213"/>
                        </a:lnTo>
                        <a:lnTo>
                          <a:pt x="663" y="7185"/>
                        </a:lnTo>
                        <a:lnTo>
                          <a:pt x="667" y="7152"/>
                        </a:lnTo>
                        <a:lnTo>
                          <a:pt x="672" y="7116"/>
                        </a:lnTo>
                        <a:lnTo>
                          <a:pt x="677" y="7080"/>
                        </a:lnTo>
                        <a:lnTo>
                          <a:pt x="681" y="7043"/>
                        </a:lnTo>
                        <a:lnTo>
                          <a:pt x="686" y="7006"/>
                        </a:lnTo>
                        <a:lnTo>
                          <a:pt x="690" y="6967"/>
                        </a:lnTo>
                        <a:lnTo>
                          <a:pt x="695" y="6924"/>
                        </a:lnTo>
                        <a:lnTo>
                          <a:pt x="700" y="6880"/>
                        </a:lnTo>
                        <a:lnTo>
                          <a:pt x="704" y="6839"/>
                        </a:lnTo>
                        <a:lnTo>
                          <a:pt x="709" y="6798"/>
                        </a:lnTo>
                        <a:lnTo>
                          <a:pt x="713" y="6753"/>
                        </a:lnTo>
                        <a:lnTo>
                          <a:pt x="718" y="6703"/>
                        </a:lnTo>
                        <a:lnTo>
                          <a:pt x="722" y="6650"/>
                        </a:lnTo>
                        <a:lnTo>
                          <a:pt x="727" y="6596"/>
                        </a:lnTo>
                        <a:lnTo>
                          <a:pt x="732" y="6541"/>
                        </a:lnTo>
                        <a:lnTo>
                          <a:pt x="736" y="6491"/>
                        </a:lnTo>
                        <a:lnTo>
                          <a:pt x="741" y="6445"/>
                        </a:lnTo>
                        <a:lnTo>
                          <a:pt x="745" y="6399"/>
                        </a:lnTo>
                        <a:lnTo>
                          <a:pt x="750" y="6354"/>
                        </a:lnTo>
                        <a:lnTo>
                          <a:pt x="755" y="6311"/>
                        </a:lnTo>
                        <a:lnTo>
                          <a:pt x="759" y="6273"/>
                        </a:lnTo>
                        <a:lnTo>
                          <a:pt x="764" y="6238"/>
                        </a:lnTo>
                        <a:lnTo>
                          <a:pt x="768" y="6205"/>
                        </a:lnTo>
                        <a:lnTo>
                          <a:pt x="773" y="6175"/>
                        </a:lnTo>
                        <a:lnTo>
                          <a:pt x="778" y="6148"/>
                        </a:lnTo>
                        <a:lnTo>
                          <a:pt x="782" y="6123"/>
                        </a:lnTo>
                        <a:lnTo>
                          <a:pt x="787" y="6099"/>
                        </a:lnTo>
                        <a:lnTo>
                          <a:pt x="791" y="6078"/>
                        </a:lnTo>
                        <a:lnTo>
                          <a:pt x="796" y="6060"/>
                        </a:lnTo>
                        <a:lnTo>
                          <a:pt x="800" y="6045"/>
                        </a:lnTo>
                        <a:lnTo>
                          <a:pt x="805" y="6032"/>
                        </a:lnTo>
                        <a:lnTo>
                          <a:pt x="810" y="6019"/>
                        </a:lnTo>
                        <a:lnTo>
                          <a:pt x="814" y="6005"/>
                        </a:lnTo>
                        <a:lnTo>
                          <a:pt x="819" y="5992"/>
                        </a:lnTo>
                        <a:lnTo>
                          <a:pt x="823" y="5981"/>
                        </a:lnTo>
                        <a:lnTo>
                          <a:pt x="828" y="5973"/>
                        </a:lnTo>
                        <a:lnTo>
                          <a:pt x="833" y="5966"/>
                        </a:lnTo>
                        <a:lnTo>
                          <a:pt x="837" y="5958"/>
                        </a:lnTo>
                        <a:lnTo>
                          <a:pt x="842" y="5950"/>
                        </a:lnTo>
                        <a:lnTo>
                          <a:pt x="846" y="5942"/>
                        </a:lnTo>
                        <a:lnTo>
                          <a:pt x="851" y="5935"/>
                        </a:lnTo>
                        <a:lnTo>
                          <a:pt x="856" y="5930"/>
                        </a:lnTo>
                        <a:lnTo>
                          <a:pt x="860" y="5924"/>
                        </a:lnTo>
                        <a:lnTo>
                          <a:pt x="865" y="5916"/>
                        </a:lnTo>
                        <a:lnTo>
                          <a:pt x="869" y="5907"/>
                        </a:lnTo>
                        <a:lnTo>
                          <a:pt x="874" y="5896"/>
                        </a:lnTo>
                        <a:lnTo>
                          <a:pt x="878" y="5887"/>
                        </a:lnTo>
                        <a:lnTo>
                          <a:pt x="883" y="5877"/>
                        </a:lnTo>
                        <a:lnTo>
                          <a:pt x="888" y="5866"/>
                        </a:lnTo>
                        <a:lnTo>
                          <a:pt x="892" y="5854"/>
                        </a:lnTo>
                        <a:lnTo>
                          <a:pt x="897" y="5843"/>
                        </a:lnTo>
                        <a:lnTo>
                          <a:pt x="901" y="5833"/>
                        </a:lnTo>
                        <a:lnTo>
                          <a:pt x="906" y="5821"/>
                        </a:lnTo>
                        <a:lnTo>
                          <a:pt x="911" y="5806"/>
                        </a:lnTo>
                        <a:lnTo>
                          <a:pt x="915" y="5792"/>
                        </a:lnTo>
                        <a:lnTo>
                          <a:pt x="920" y="5779"/>
                        </a:lnTo>
                        <a:lnTo>
                          <a:pt x="924" y="5764"/>
                        </a:lnTo>
                        <a:lnTo>
                          <a:pt x="929" y="5750"/>
                        </a:lnTo>
                        <a:lnTo>
                          <a:pt x="933" y="5737"/>
                        </a:lnTo>
                        <a:lnTo>
                          <a:pt x="938" y="5723"/>
                        </a:lnTo>
                        <a:lnTo>
                          <a:pt x="943" y="5706"/>
                        </a:lnTo>
                        <a:lnTo>
                          <a:pt x="947" y="5690"/>
                        </a:lnTo>
                        <a:lnTo>
                          <a:pt x="952" y="5678"/>
                        </a:lnTo>
                        <a:lnTo>
                          <a:pt x="956" y="5667"/>
                        </a:lnTo>
                        <a:lnTo>
                          <a:pt x="961" y="5657"/>
                        </a:lnTo>
                        <a:lnTo>
                          <a:pt x="966" y="5647"/>
                        </a:lnTo>
                        <a:lnTo>
                          <a:pt x="970" y="5636"/>
                        </a:lnTo>
                        <a:lnTo>
                          <a:pt x="975" y="5623"/>
                        </a:lnTo>
                        <a:lnTo>
                          <a:pt x="979" y="5609"/>
                        </a:lnTo>
                        <a:lnTo>
                          <a:pt x="984" y="5594"/>
                        </a:lnTo>
                        <a:lnTo>
                          <a:pt x="989" y="5582"/>
                        </a:lnTo>
                        <a:lnTo>
                          <a:pt x="993" y="5574"/>
                        </a:lnTo>
                        <a:lnTo>
                          <a:pt x="998" y="5567"/>
                        </a:lnTo>
                        <a:lnTo>
                          <a:pt x="1002" y="5557"/>
                        </a:lnTo>
                        <a:lnTo>
                          <a:pt x="1007" y="5546"/>
                        </a:lnTo>
                        <a:lnTo>
                          <a:pt x="1011" y="5535"/>
                        </a:lnTo>
                        <a:lnTo>
                          <a:pt x="1016" y="5524"/>
                        </a:lnTo>
                        <a:lnTo>
                          <a:pt x="1021" y="5514"/>
                        </a:lnTo>
                        <a:lnTo>
                          <a:pt x="1025" y="5504"/>
                        </a:lnTo>
                        <a:lnTo>
                          <a:pt x="1030" y="5497"/>
                        </a:lnTo>
                        <a:lnTo>
                          <a:pt x="1034" y="5493"/>
                        </a:lnTo>
                        <a:lnTo>
                          <a:pt x="1039" y="5488"/>
                        </a:lnTo>
                        <a:lnTo>
                          <a:pt x="1044" y="5480"/>
                        </a:lnTo>
                        <a:lnTo>
                          <a:pt x="1048" y="5470"/>
                        </a:lnTo>
                        <a:lnTo>
                          <a:pt x="1053" y="5458"/>
                        </a:lnTo>
                        <a:lnTo>
                          <a:pt x="1057" y="5446"/>
                        </a:lnTo>
                        <a:lnTo>
                          <a:pt x="1062" y="5439"/>
                        </a:lnTo>
                        <a:lnTo>
                          <a:pt x="1067" y="5435"/>
                        </a:lnTo>
                        <a:lnTo>
                          <a:pt x="1071" y="5432"/>
                        </a:lnTo>
                        <a:lnTo>
                          <a:pt x="1076" y="5427"/>
                        </a:lnTo>
                        <a:lnTo>
                          <a:pt x="1080" y="5419"/>
                        </a:lnTo>
                        <a:lnTo>
                          <a:pt x="1085" y="5409"/>
                        </a:lnTo>
                        <a:lnTo>
                          <a:pt x="1089" y="5399"/>
                        </a:lnTo>
                        <a:lnTo>
                          <a:pt x="1094" y="5392"/>
                        </a:lnTo>
                        <a:lnTo>
                          <a:pt x="1099" y="5387"/>
                        </a:lnTo>
                        <a:lnTo>
                          <a:pt x="1103" y="5383"/>
                        </a:lnTo>
                        <a:lnTo>
                          <a:pt x="1108" y="5379"/>
                        </a:lnTo>
                        <a:lnTo>
                          <a:pt x="1112" y="5374"/>
                        </a:lnTo>
                        <a:lnTo>
                          <a:pt x="1117" y="5367"/>
                        </a:lnTo>
                        <a:lnTo>
                          <a:pt x="1122" y="5359"/>
                        </a:lnTo>
                        <a:lnTo>
                          <a:pt x="1126" y="5351"/>
                        </a:lnTo>
                        <a:lnTo>
                          <a:pt x="1131" y="5342"/>
                        </a:lnTo>
                        <a:lnTo>
                          <a:pt x="1135" y="5333"/>
                        </a:lnTo>
                        <a:lnTo>
                          <a:pt x="1140" y="5325"/>
                        </a:lnTo>
                        <a:lnTo>
                          <a:pt x="1144" y="5317"/>
                        </a:lnTo>
                        <a:lnTo>
                          <a:pt x="1149" y="5309"/>
                        </a:lnTo>
                        <a:lnTo>
                          <a:pt x="1154" y="5299"/>
                        </a:lnTo>
                        <a:lnTo>
                          <a:pt x="1158" y="5290"/>
                        </a:lnTo>
                        <a:lnTo>
                          <a:pt x="1163" y="5279"/>
                        </a:lnTo>
                        <a:lnTo>
                          <a:pt x="1167" y="5267"/>
                        </a:lnTo>
                        <a:lnTo>
                          <a:pt x="1172" y="5256"/>
                        </a:lnTo>
                        <a:lnTo>
                          <a:pt x="1177" y="5248"/>
                        </a:lnTo>
                        <a:lnTo>
                          <a:pt x="1181" y="5243"/>
                        </a:lnTo>
                        <a:lnTo>
                          <a:pt x="1186" y="5236"/>
                        </a:lnTo>
                        <a:lnTo>
                          <a:pt x="1190" y="5228"/>
                        </a:lnTo>
                        <a:lnTo>
                          <a:pt x="1195" y="5218"/>
                        </a:lnTo>
                        <a:lnTo>
                          <a:pt x="1200" y="5210"/>
                        </a:lnTo>
                        <a:lnTo>
                          <a:pt x="1204" y="5201"/>
                        </a:lnTo>
                        <a:lnTo>
                          <a:pt x="1209" y="5191"/>
                        </a:lnTo>
                        <a:lnTo>
                          <a:pt x="1213" y="5183"/>
                        </a:lnTo>
                        <a:lnTo>
                          <a:pt x="1218" y="5178"/>
                        </a:lnTo>
                        <a:lnTo>
                          <a:pt x="1222" y="5174"/>
                        </a:lnTo>
                        <a:lnTo>
                          <a:pt x="1227" y="5169"/>
                        </a:lnTo>
                        <a:lnTo>
                          <a:pt x="1232" y="5161"/>
                        </a:lnTo>
                        <a:lnTo>
                          <a:pt x="1236" y="5150"/>
                        </a:lnTo>
                        <a:lnTo>
                          <a:pt x="1241" y="5140"/>
                        </a:lnTo>
                        <a:lnTo>
                          <a:pt x="1245" y="5135"/>
                        </a:lnTo>
                        <a:lnTo>
                          <a:pt x="1250" y="5133"/>
                        </a:lnTo>
                        <a:lnTo>
                          <a:pt x="1255" y="5129"/>
                        </a:lnTo>
                        <a:lnTo>
                          <a:pt x="1259" y="5124"/>
                        </a:lnTo>
                        <a:lnTo>
                          <a:pt x="1264" y="5120"/>
                        </a:lnTo>
                        <a:lnTo>
                          <a:pt x="1268" y="5114"/>
                        </a:lnTo>
                        <a:lnTo>
                          <a:pt x="1273" y="5104"/>
                        </a:lnTo>
                        <a:lnTo>
                          <a:pt x="1278" y="5091"/>
                        </a:lnTo>
                        <a:lnTo>
                          <a:pt x="1282" y="5083"/>
                        </a:lnTo>
                        <a:lnTo>
                          <a:pt x="1287" y="5081"/>
                        </a:lnTo>
                        <a:lnTo>
                          <a:pt x="1291" y="5081"/>
                        </a:lnTo>
                        <a:lnTo>
                          <a:pt x="1296" y="5078"/>
                        </a:lnTo>
                        <a:lnTo>
                          <a:pt x="1300" y="5071"/>
                        </a:lnTo>
                        <a:lnTo>
                          <a:pt x="1305" y="5062"/>
                        </a:lnTo>
                        <a:lnTo>
                          <a:pt x="1310" y="5053"/>
                        </a:lnTo>
                        <a:lnTo>
                          <a:pt x="1314" y="5044"/>
                        </a:lnTo>
                        <a:lnTo>
                          <a:pt x="1319" y="5036"/>
                        </a:lnTo>
                        <a:lnTo>
                          <a:pt x="1323" y="5030"/>
                        </a:lnTo>
                        <a:lnTo>
                          <a:pt x="1328" y="5029"/>
                        </a:lnTo>
                        <a:lnTo>
                          <a:pt x="1333" y="5030"/>
                        </a:lnTo>
                        <a:lnTo>
                          <a:pt x="1337" y="5029"/>
                        </a:lnTo>
                        <a:lnTo>
                          <a:pt x="1342" y="5021"/>
                        </a:lnTo>
                        <a:lnTo>
                          <a:pt x="1346" y="5010"/>
                        </a:lnTo>
                        <a:lnTo>
                          <a:pt x="1351" y="4998"/>
                        </a:lnTo>
                        <a:lnTo>
                          <a:pt x="1355" y="4991"/>
                        </a:lnTo>
                        <a:lnTo>
                          <a:pt x="1360" y="4988"/>
                        </a:lnTo>
                        <a:lnTo>
                          <a:pt x="1365" y="4988"/>
                        </a:lnTo>
                        <a:lnTo>
                          <a:pt x="1369" y="4985"/>
                        </a:lnTo>
                        <a:lnTo>
                          <a:pt x="1374" y="4980"/>
                        </a:lnTo>
                        <a:lnTo>
                          <a:pt x="1378" y="4973"/>
                        </a:lnTo>
                        <a:lnTo>
                          <a:pt x="1383" y="4965"/>
                        </a:lnTo>
                        <a:lnTo>
                          <a:pt x="1388" y="4955"/>
                        </a:lnTo>
                        <a:lnTo>
                          <a:pt x="1392" y="4947"/>
                        </a:lnTo>
                        <a:lnTo>
                          <a:pt x="1397" y="4943"/>
                        </a:lnTo>
                        <a:lnTo>
                          <a:pt x="1401" y="4943"/>
                        </a:lnTo>
                        <a:lnTo>
                          <a:pt x="1406" y="4941"/>
                        </a:lnTo>
                        <a:lnTo>
                          <a:pt x="1411" y="4936"/>
                        </a:lnTo>
                        <a:lnTo>
                          <a:pt x="1415" y="4929"/>
                        </a:lnTo>
                        <a:lnTo>
                          <a:pt x="1420" y="4921"/>
                        </a:lnTo>
                        <a:lnTo>
                          <a:pt x="1424" y="4913"/>
                        </a:lnTo>
                        <a:lnTo>
                          <a:pt x="1429" y="4908"/>
                        </a:lnTo>
                        <a:lnTo>
                          <a:pt x="1433" y="4905"/>
                        </a:lnTo>
                        <a:lnTo>
                          <a:pt x="1438" y="4902"/>
                        </a:lnTo>
                        <a:lnTo>
                          <a:pt x="1443" y="4901"/>
                        </a:lnTo>
                        <a:lnTo>
                          <a:pt x="1447" y="4897"/>
                        </a:lnTo>
                        <a:lnTo>
                          <a:pt x="1452" y="4890"/>
                        </a:lnTo>
                        <a:lnTo>
                          <a:pt x="1456" y="4881"/>
                        </a:lnTo>
                        <a:lnTo>
                          <a:pt x="1461" y="4872"/>
                        </a:lnTo>
                        <a:lnTo>
                          <a:pt x="1466" y="4865"/>
                        </a:lnTo>
                        <a:lnTo>
                          <a:pt x="1470" y="4864"/>
                        </a:lnTo>
                        <a:lnTo>
                          <a:pt x="1475" y="4867"/>
                        </a:lnTo>
                        <a:lnTo>
                          <a:pt x="1479" y="4868"/>
                        </a:lnTo>
                        <a:lnTo>
                          <a:pt x="1484" y="4865"/>
                        </a:lnTo>
                        <a:lnTo>
                          <a:pt x="1489" y="4858"/>
                        </a:lnTo>
                        <a:lnTo>
                          <a:pt x="1493" y="4848"/>
                        </a:lnTo>
                        <a:lnTo>
                          <a:pt x="1498" y="4838"/>
                        </a:lnTo>
                        <a:lnTo>
                          <a:pt x="1502" y="4830"/>
                        </a:lnTo>
                        <a:lnTo>
                          <a:pt x="1507" y="4831"/>
                        </a:lnTo>
                        <a:lnTo>
                          <a:pt x="1511" y="4836"/>
                        </a:lnTo>
                        <a:lnTo>
                          <a:pt x="1516" y="4839"/>
                        </a:lnTo>
                        <a:lnTo>
                          <a:pt x="1521" y="4835"/>
                        </a:lnTo>
                        <a:lnTo>
                          <a:pt x="1525" y="4826"/>
                        </a:lnTo>
                        <a:lnTo>
                          <a:pt x="1530" y="4816"/>
                        </a:lnTo>
                        <a:lnTo>
                          <a:pt x="1534" y="4810"/>
                        </a:lnTo>
                        <a:lnTo>
                          <a:pt x="1539" y="4808"/>
                        </a:lnTo>
                        <a:lnTo>
                          <a:pt x="1544" y="4810"/>
                        </a:lnTo>
                        <a:lnTo>
                          <a:pt x="1548" y="4811"/>
                        </a:lnTo>
                        <a:lnTo>
                          <a:pt x="1553" y="4811"/>
                        </a:lnTo>
                        <a:lnTo>
                          <a:pt x="1557" y="4811"/>
                        </a:lnTo>
                        <a:lnTo>
                          <a:pt x="1562" y="4810"/>
                        </a:lnTo>
                        <a:lnTo>
                          <a:pt x="1566" y="4804"/>
                        </a:lnTo>
                        <a:lnTo>
                          <a:pt x="1571" y="4795"/>
                        </a:lnTo>
                        <a:lnTo>
                          <a:pt x="1576" y="4786"/>
                        </a:lnTo>
                        <a:lnTo>
                          <a:pt x="1580" y="4784"/>
                        </a:lnTo>
                        <a:lnTo>
                          <a:pt x="1585" y="4788"/>
                        </a:lnTo>
                        <a:lnTo>
                          <a:pt x="1589" y="4792"/>
                        </a:lnTo>
                        <a:lnTo>
                          <a:pt x="1594" y="4791"/>
                        </a:lnTo>
                        <a:lnTo>
                          <a:pt x="1599" y="4786"/>
                        </a:lnTo>
                        <a:lnTo>
                          <a:pt x="1603" y="4781"/>
                        </a:lnTo>
                        <a:lnTo>
                          <a:pt x="1608" y="4773"/>
                        </a:lnTo>
                        <a:lnTo>
                          <a:pt x="1612" y="4768"/>
                        </a:lnTo>
                        <a:lnTo>
                          <a:pt x="1617" y="4768"/>
                        </a:lnTo>
                        <a:lnTo>
                          <a:pt x="1622" y="4776"/>
                        </a:lnTo>
                        <a:lnTo>
                          <a:pt x="1626" y="4795"/>
                        </a:lnTo>
                        <a:lnTo>
                          <a:pt x="1631" y="4826"/>
                        </a:lnTo>
                        <a:lnTo>
                          <a:pt x="1635" y="4844"/>
                        </a:lnTo>
                        <a:lnTo>
                          <a:pt x="1640" y="4828"/>
                        </a:lnTo>
                        <a:lnTo>
                          <a:pt x="1644" y="4797"/>
                        </a:lnTo>
                        <a:lnTo>
                          <a:pt x="1649" y="4775"/>
                        </a:lnTo>
                        <a:lnTo>
                          <a:pt x="1654" y="4764"/>
                        </a:lnTo>
                        <a:lnTo>
                          <a:pt x="1658" y="4759"/>
                        </a:lnTo>
                        <a:lnTo>
                          <a:pt x="1663" y="4759"/>
                        </a:lnTo>
                        <a:lnTo>
                          <a:pt x="1667" y="4760"/>
                        </a:lnTo>
                        <a:lnTo>
                          <a:pt x="1672" y="4759"/>
                        </a:lnTo>
                        <a:lnTo>
                          <a:pt x="1677" y="4755"/>
                        </a:lnTo>
                        <a:lnTo>
                          <a:pt x="1681" y="4748"/>
                        </a:lnTo>
                        <a:lnTo>
                          <a:pt x="1686" y="4744"/>
                        </a:lnTo>
                        <a:lnTo>
                          <a:pt x="1690" y="4746"/>
                        </a:lnTo>
                        <a:lnTo>
                          <a:pt x="1695" y="4753"/>
                        </a:lnTo>
                        <a:lnTo>
                          <a:pt x="1699" y="4758"/>
                        </a:lnTo>
                        <a:lnTo>
                          <a:pt x="1704" y="4757"/>
                        </a:lnTo>
                        <a:lnTo>
                          <a:pt x="1709" y="4755"/>
                        </a:lnTo>
                        <a:lnTo>
                          <a:pt x="1713" y="4754"/>
                        </a:lnTo>
                        <a:lnTo>
                          <a:pt x="1718" y="4753"/>
                        </a:lnTo>
                        <a:lnTo>
                          <a:pt x="1722" y="4753"/>
                        </a:lnTo>
                        <a:lnTo>
                          <a:pt x="1727" y="4751"/>
                        </a:lnTo>
                        <a:lnTo>
                          <a:pt x="1732" y="4750"/>
                        </a:lnTo>
                        <a:lnTo>
                          <a:pt x="1736" y="4753"/>
                        </a:lnTo>
                        <a:lnTo>
                          <a:pt x="1741" y="4758"/>
                        </a:lnTo>
                        <a:lnTo>
                          <a:pt x="1745" y="4759"/>
                        </a:lnTo>
                        <a:lnTo>
                          <a:pt x="1750" y="4755"/>
                        </a:lnTo>
                        <a:lnTo>
                          <a:pt x="1755" y="4753"/>
                        </a:lnTo>
                        <a:lnTo>
                          <a:pt x="1759" y="4755"/>
                        </a:lnTo>
                        <a:lnTo>
                          <a:pt x="1764" y="4758"/>
                        </a:lnTo>
                        <a:lnTo>
                          <a:pt x="1768" y="4761"/>
                        </a:lnTo>
                        <a:lnTo>
                          <a:pt x="1773" y="4762"/>
                        </a:lnTo>
                        <a:lnTo>
                          <a:pt x="1777" y="4766"/>
                        </a:lnTo>
                        <a:lnTo>
                          <a:pt x="1782" y="4769"/>
                        </a:lnTo>
                        <a:lnTo>
                          <a:pt x="1787" y="4770"/>
                        </a:lnTo>
                        <a:lnTo>
                          <a:pt x="1791" y="4767"/>
                        </a:lnTo>
                        <a:lnTo>
                          <a:pt x="1796" y="4763"/>
                        </a:lnTo>
                        <a:lnTo>
                          <a:pt x="1800" y="4761"/>
                        </a:lnTo>
                        <a:lnTo>
                          <a:pt x="1805" y="4766"/>
                        </a:lnTo>
                        <a:lnTo>
                          <a:pt x="1810" y="4776"/>
                        </a:lnTo>
                        <a:lnTo>
                          <a:pt x="1814" y="4783"/>
                        </a:lnTo>
                        <a:lnTo>
                          <a:pt x="1819" y="4783"/>
                        </a:lnTo>
                        <a:lnTo>
                          <a:pt x="1823" y="4780"/>
                        </a:lnTo>
                        <a:lnTo>
                          <a:pt x="1828" y="4778"/>
                        </a:lnTo>
                        <a:lnTo>
                          <a:pt x="1833" y="4779"/>
                        </a:lnTo>
                        <a:lnTo>
                          <a:pt x="1837" y="4782"/>
                        </a:lnTo>
                        <a:lnTo>
                          <a:pt x="1842" y="4785"/>
                        </a:lnTo>
                        <a:lnTo>
                          <a:pt x="1846" y="4793"/>
                        </a:lnTo>
                        <a:lnTo>
                          <a:pt x="1851" y="4804"/>
                        </a:lnTo>
                        <a:lnTo>
                          <a:pt x="1855" y="4811"/>
                        </a:lnTo>
                        <a:lnTo>
                          <a:pt x="1860" y="4810"/>
                        </a:lnTo>
                        <a:lnTo>
                          <a:pt x="1865" y="4806"/>
                        </a:lnTo>
                        <a:lnTo>
                          <a:pt x="1869" y="4805"/>
                        </a:lnTo>
                        <a:lnTo>
                          <a:pt x="1874" y="4807"/>
                        </a:lnTo>
                        <a:lnTo>
                          <a:pt x="1878" y="4813"/>
                        </a:lnTo>
                        <a:lnTo>
                          <a:pt x="1883" y="4822"/>
                        </a:lnTo>
                        <a:lnTo>
                          <a:pt x="1888" y="4831"/>
                        </a:lnTo>
                        <a:lnTo>
                          <a:pt x="1892" y="4839"/>
                        </a:lnTo>
                        <a:lnTo>
                          <a:pt x="1897" y="4843"/>
                        </a:lnTo>
                        <a:lnTo>
                          <a:pt x="1901" y="4845"/>
                        </a:lnTo>
                        <a:lnTo>
                          <a:pt x="1906" y="4845"/>
                        </a:lnTo>
                        <a:lnTo>
                          <a:pt x="1910" y="4847"/>
                        </a:lnTo>
                        <a:lnTo>
                          <a:pt x="1915" y="4854"/>
                        </a:lnTo>
                        <a:lnTo>
                          <a:pt x="1920" y="4864"/>
                        </a:lnTo>
                        <a:lnTo>
                          <a:pt x="1924" y="4874"/>
                        </a:lnTo>
                        <a:lnTo>
                          <a:pt x="1929" y="4883"/>
                        </a:lnTo>
                        <a:lnTo>
                          <a:pt x="1933" y="4890"/>
                        </a:lnTo>
                        <a:lnTo>
                          <a:pt x="1938" y="4896"/>
                        </a:lnTo>
                        <a:lnTo>
                          <a:pt x="1943" y="4905"/>
                        </a:lnTo>
                        <a:lnTo>
                          <a:pt x="1947" y="4914"/>
                        </a:lnTo>
                        <a:lnTo>
                          <a:pt x="1952" y="4921"/>
                        </a:lnTo>
                        <a:lnTo>
                          <a:pt x="1956" y="4930"/>
                        </a:lnTo>
                        <a:lnTo>
                          <a:pt x="1961" y="4941"/>
                        </a:lnTo>
                        <a:lnTo>
                          <a:pt x="1966" y="4953"/>
                        </a:lnTo>
                        <a:lnTo>
                          <a:pt x="1970" y="4962"/>
                        </a:lnTo>
                        <a:lnTo>
                          <a:pt x="1975" y="4968"/>
                        </a:lnTo>
                        <a:lnTo>
                          <a:pt x="1979" y="4974"/>
                        </a:lnTo>
                        <a:lnTo>
                          <a:pt x="1984" y="4983"/>
                        </a:lnTo>
                        <a:lnTo>
                          <a:pt x="1988" y="4994"/>
                        </a:lnTo>
                        <a:lnTo>
                          <a:pt x="1993" y="5002"/>
                        </a:lnTo>
                        <a:lnTo>
                          <a:pt x="1998" y="5011"/>
                        </a:lnTo>
                        <a:lnTo>
                          <a:pt x="2002" y="5024"/>
                        </a:lnTo>
                        <a:lnTo>
                          <a:pt x="2007" y="5036"/>
                        </a:lnTo>
                        <a:lnTo>
                          <a:pt x="2011" y="5045"/>
                        </a:lnTo>
                        <a:lnTo>
                          <a:pt x="2016" y="5050"/>
                        </a:lnTo>
                        <a:lnTo>
                          <a:pt x="2021" y="5056"/>
                        </a:lnTo>
                        <a:lnTo>
                          <a:pt x="2025" y="5064"/>
                        </a:lnTo>
                        <a:lnTo>
                          <a:pt x="2030" y="5075"/>
                        </a:lnTo>
                        <a:lnTo>
                          <a:pt x="2034" y="5087"/>
                        </a:lnTo>
                        <a:lnTo>
                          <a:pt x="2039" y="5097"/>
                        </a:lnTo>
                        <a:lnTo>
                          <a:pt x="2044" y="5105"/>
                        </a:lnTo>
                        <a:lnTo>
                          <a:pt x="2048" y="5111"/>
                        </a:lnTo>
                        <a:lnTo>
                          <a:pt x="2053" y="5116"/>
                        </a:lnTo>
                        <a:lnTo>
                          <a:pt x="2057" y="5120"/>
                        </a:lnTo>
                        <a:lnTo>
                          <a:pt x="2062" y="5127"/>
                        </a:lnTo>
                        <a:lnTo>
                          <a:pt x="2066" y="5135"/>
                        </a:lnTo>
                        <a:lnTo>
                          <a:pt x="2071" y="5144"/>
                        </a:lnTo>
                        <a:lnTo>
                          <a:pt x="2076" y="5154"/>
                        </a:lnTo>
                        <a:lnTo>
                          <a:pt x="2080" y="5160"/>
                        </a:lnTo>
                        <a:lnTo>
                          <a:pt x="2085" y="5161"/>
                        </a:lnTo>
                        <a:lnTo>
                          <a:pt x="2089" y="5160"/>
                        </a:lnTo>
                        <a:lnTo>
                          <a:pt x="2094" y="5163"/>
                        </a:lnTo>
                        <a:lnTo>
                          <a:pt x="2099" y="5166"/>
                        </a:lnTo>
                        <a:lnTo>
                          <a:pt x="2103" y="5170"/>
                        </a:lnTo>
                        <a:lnTo>
                          <a:pt x="2108" y="5175"/>
                        </a:lnTo>
                        <a:lnTo>
                          <a:pt x="2112" y="5182"/>
                        </a:lnTo>
                        <a:lnTo>
                          <a:pt x="2117" y="5187"/>
                        </a:lnTo>
                        <a:lnTo>
                          <a:pt x="2121" y="5190"/>
                        </a:lnTo>
                        <a:lnTo>
                          <a:pt x="2126" y="5189"/>
                        </a:lnTo>
                        <a:lnTo>
                          <a:pt x="2131" y="5187"/>
                        </a:lnTo>
                        <a:lnTo>
                          <a:pt x="2135" y="5187"/>
                        </a:lnTo>
                        <a:lnTo>
                          <a:pt x="2140" y="5189"/>
                        </a:lnTo>
                        <a:lnTo>
                          <a:pt x="2144" y="5191"/>
                        </a:lnTo>
                        <a:lnTo>
                          <a:pt x="2149" y="5195"/>
                        </a:lnTo>
                        <a:lnTo>
                          <a:pt x="2154" y="5199"/>
                        </a:lnTo>
                        <a:lnTo>
                          <a:pt x="2158" y="5200"/>
                        </a:lnTo>
                        <a:lnTo>
                          <a:pt x="2163" y="5200"/>
                        </a:lnTo>
                        <a:lnTo>
                          <a:pt x="2167" y="5199"/>
                        </a:lnTo>
                        <a:lnTo>
                          <a:pt x="2172" y="5200"/>
                        </a:lnTo>
                        <a:lnTo>
                          <a:pt x="2177" y="5201"/>
                        </a:lnTo>
                        <a:lnTo>
                          <a:pt x="2181" y="5203"/>
                        </a:lnTo>
                        <a:lnTo>
                          <a:pt x="2186" y="5205"/>
                        </a:lnTo>
                        <a:lnTo>
                          <a:pt x="2190" y="5206"/>
                        </a:lnTo>
                        <a:lnTo>
                          <a:pt x="2195" y="5204"/>
                        </a:lnTo>
                        <a:lnTo>
                          <a:pt x="2199" y="5201"/>
                        </a:lnTo>
                        <a:lnTo>
                          <a:pt x="2204" y="5198"/>
                        </a:lnTo>
                        <a:lnTo>
                          <a:pt x="2209" y="5197"/>
                        </a:lnTo>
                        <a:lnTo>
                          <a:pt x="2213" y="5195"/>
                        </a:lnTo>
                        <a:lnTo>
                          <a:pt x="2218" y="5194"/>
                        </a:lnTo>
                        <a:lnTo>
                          <a:pt x="2222" y="5196"/>
                        </a:lnTo>
                        <a:lnTo>
                          <a:pt x="2227" y="5196"/>
                        </a:lnTo>
                        <a:lnTo>
                          <a:pt x="2232" y="5193"/>
                        </a:lnTo>
                        <a:lnTo>
                          <a:pt x="2236" y="5188"/>
                        </a:lnTo>
                        <a:lnTo>
                          <a:pt x="2241" y="5181"/>
                        </a:lnTo>
                        <a:lnTo>
                          <a:pt x="2245" y="5175"/>
                        </a:lnTo>
                        <a:lnTo>
                          <a:pt x="2250" y="5170"/>
                        </a:lnTo>
                        <a:lnTo>
                          <a:pt x="2255" y="5169"/>
                        </a:lnTo>
                        <a:lnTo>
                          <a:pt x="2259" y="5168"/>
                        </a:lnTo>
                        <a:lnTo>
                          <a:pt x="2264" y="5167"/>
                        </a:lnTo>
                        <a:lnTo>
                          <a:pt x="2268" y="5164"/>
                        </a:lnTo>
                        <a:lnTo>
                          <a:pt x="2273" y="5159"/>
                        </a:lnTo>
                        <a:lnTo>
                          <a:pt x="2277" y="5151"/>
                        </a:lnTo>
                        <a:lnTo>
                          <a:pt x="2282" y="5142"/>
                        </a:lnTo>
                        <a:lnTo>
                          <a:pt x="2287" y="5134"/>
                        </a:lnTo>
                        <a:lnTo>
                          <a:pt x="2291" y="5130"/>
                        </a:lnTo>
                        <a:lnTo>
                          <a:pt x="2296" y="5126"/>
                        </a:lnTo>
                        <a:lnTo>
                          <a:pt x="2300" y="5122"/>
                        </a:lnTo>
                        <a:lnTo>
                          <a:pt x="2305" y="5119"/>
                        </a:lnTo>
                        <a:lnTo>
                          <a:pt x="2310" y="5111"/>
                        </a:lnTo>
                        <a:lnTo>
                          <a:pt x="2314" y="5101"/>
                        </a:lnTo>
                        <a:lnTo>
                          <a:pt x="2319" y="5091"/>
                        </a:lnTo>
                        <a:lnTo>
                          <a:pt x="2323" y="5085"/>
                        </a:lnTo>
                        <a:lnTo>
                          <a:pt x="2328" y="5080"/>
                        </a:lnTo>
                        <a:lnTo>
                          <a:pt x="2332" y="5075"/>
                        </a:lnTo>
                        <a:lnTo>
                          <a:pt x="2337" y="5069"/>
                        </a:lnTo>
                        <a:lnTo>
                          <a:pt x="2342" y="5062"/>
                        </a:lnTo>
                        <a:lnTo>
                          <a:pt x="2346" y="5054"/>
                        </a:lnTo>
                        <a:lnTo>
                          <a:pt x="2351" y="5046"/>
                        </a:lnTo>
                        <a:lnTo>
                          <a:pt x="2355" y="5036"/>
                        </a:lnTo>
                        <a:lnTo>
                          <a:pt x="2360" y="5028"/>
                        </a:lnTo>
                        <a:lnTo>
                          <a:pt x="2365" y="5024"/>
                        </a:lnTo>
                        <a:lnTo>
                          <a:pt x="2369" y="5022"/>
                        </a:lnTo>
                        <a:lnTo>
                          <a:pt x="2374" y="5017"/>
                        </a:lnTo>
                        <a:lnTo>
                          <a:pt x="2378" y="5011"/>
                        </a:lnTo>
                        <a:lnTo>
                          <a:pt x="2383" y="5008"/>
                        </a:lnTo>
                        <a:lnTo>
                          <a:pt x="2388" y="5004"/>
                        </a:lnTo>
                        <a:lnTo>
                          <a:pt x="2392" y="5003"/>
                        </a:lnTo>
                        <a:lnTo>
                          <a:pt x="2397" y="5004"/>
                        </a:lnTo>
                        <a:lnTo>
                          <a:pt x="2401" y="5000"/>
                        </a:lnTo>
                        <a:lnTo>
                          <a:pt x="2406" y="4998"/>
                        </a:lnTo>
                        <a:lnTo>
                          <a:pt x="2410" y="5001"/>
                        </a:lnTo>
                        <a:lnTo>
                          <a:pt x="2415" y="4998"/>
                        </a:lnTo>
                        <a:lnTo>
                          <a:pt x="2420" y="4997"/>
                        </a:lnTo>
                        <a:lnTo>
                          <a:pt x="2424" y="4997"/>
                        </a:lnTo>
                        <a:lnTo>
                          <a:pt x="2429" y="4969"/>
                        </a:lnTo>
                        <a:lnTo>
                          <a:pt x="2433" y="4923"/>
                        </a:lnTo>
                        <a:lnTo>
                          <a:pt x="2438" y="4896"/>
                        </a:lnTo>
                        <a:lnTo>
                          <a:pt x="2443" y="4893"/>
                        </a:lnTo>
                        <a:lnTo>
                          <a:pt x="2447" y="4890"/>
                        </a:lnTo>
                        <a:lnTo>
                          <a:pt x="2452" y="4878"/>
                        </a:lnTo>
                        <a:lnTo>
                          <a:pt x="2456" y="4870"/>
                        </a:lnTo>
                        <a:lnTo>
                          <a:pt x="2461" y="4875"/>
                        </a:lnTo>
                        <a:lnTo>
                          <a:pt x="2466" y="4873"/>
                        </a:lnTo>
                        <a:lnTo>
                          <a:pt x="2470" y="4849"/>
                        </a:lnTo>
                        <a:lnTo>
                          <a:pt x="2475" y="4817"/>
                        </a:lnTo>
                        <a:lnTo>
                          <a:pt x="2479" y="4798"/>
                        </a:lnTo>
                        <a:lnTo>
                          <a:pt x="2484" y="4787"/>
                        </a:lnTo>
                        <a:lnTo>
                          <a:pt x="2488" y="4779"/>
                        </a:lnTo>
                        <a:lnTo>
                          <a:pt x="2493" y="4771"/>
                        </a:lnTo>
                        <a:lnTo>
                          <a:pt x="2498" y="4761"/>
                        </a:lnTo>
                        <a:lnTo>
                          <a:pt x="2502" y="4749"/>
                        </a:lnTo>
                        <a:lnTo>
                          <a:pt x="2507" y="4737"/>
                        </a:lnTo>
                        <a:lnTo>
                          <a:pt x="2511" y="4726"/>
                        </a:lnTo>
                        <a:lnTo>
                          <a:pt x="2516" y="4715"/>
                        </a:lnTo>
                        <a:lnTo>
                          <a:pt x="2521" y="4703"/>
                        </a:lnTo>
                        <a:lnTo>
                          <a:pt x="2525" y="4692"/>
                        </a:lnTo>
                        <a:lnTo>
                          <a:pt x="2530" y="4681"/>
                        </a:lnTo>
                        <a:lnTo>
                          <a:pt x="2534" y="4670"/>
                        </a:lnTo>
                        <a:lnTo>
                          <a:pt x="2539" y="4657"/>
                        </a:lnTo>
                        <a:lnTo>
                          <a:pt x="2543" y="4642"/>
                        </a:lnTo>
                        <a:lnTo>
                          <a:pt x="2548" y="4630"/>
                        </a:lnTo>
                        <a:lnTo>
                          <a:pt x="2553" y="4619"/>
                        </a:lnTo>
                        <a:lnTo>
                          <a:pt x="2557" y="4604"/>
                        </a:lnTo>
                        <a:lnTo>
                          <a:pt x="2562" y="4585"/>
                        </a:lnTo>
                        <a:lnTo>
                          <a:pt x="2566" y="4566"/>
                        </a:lnTo>
                        <a:lnTo>
                          <a:pt x="2571" y="4550"/>
                        </a:lnTo>
                        <a:lnTo>
                          <a:pt x="2576" y="4537"/>
                        </a:lnTo>
                        <a:lnTo>
                          <a:pt x="2580" y="4524"/>
                        </a:lnTo>
                        <a:lnTo>
                          <a:pt x="2585" y="4509"/>
                        </a:lnTo>
                        <a:lnTo>
                          <a:pt x="2589" y="4491"/>
                        </a:lnTo>
                        <a:lnTo>
                          <a:pt x="2594" y="4475"/>
                        </a:lnTo>
                        <a:lnTo>
                          <a:pt x="2599" y="4460"/>
                        </a:lnTo>
                        <a:lnTo>
                          <a:pt x="2603" y="4443"/>
                        </a:lnTo>
                        <a:lnTo>
                          <a:pt x="2608" y="4427"/>
                        </a:lnTo>
                        <a:lnTo>
                          <a:pt x="2612" y="4411"/>
                        </a:lnTo>
                        <a:lnTo>
                          <a:pt x="2617" y="4394"/>
                        </a:lnTo>
                        <a:lnTo>
                          <a:pt x="2621" y="4377"/>
                        </a:lnTo>
                        <a:lnTo>
                          <a:pt x="2626" y="4364"/>
                        </a:lnTo>
                        <a:lnTo>
                          <a:pt x="2631" y="4351"/>
                        </a:lnTo>
                        <a:lnTo>
                          <a:pt x="2635" y="4335"/>
                        </a:lnTo>
                        <a:lnTo>
                          <a:pt x="2640" y="4317"/>
                        </a:lnTo>
                        <a:lnTo>
                          <a:pt x="2644" y="4303"/>
                        </a:lnTo>
                        <a:lnTo>
                          <a:pt x="2649" y="4291"/>
                        </a:lnTo>
                        <a:lnTo>
                          <a:pt x="2654" y="4277"/>
                        </a:lnTo>
                        <a:lnTo>
                          <a:pt x="2658" y="4259"/>
                        </a:lnTo>
                        <a:lnTo>
                          <a:pt x="2663" y="4242"/>
                        </a:lnTo>
                        <a:lnTo>
                          <a:pt x="2667" y="4226"/>
                        </a:lnTo>
                        <a:lnTo>
                          <a:pt x="2672" y="4211"/>
                        </a:lnTo>
                        <a:lnTo>
                          <a:pt x="2676" y="4196"/>
                        </a:lnTo>
                        <a:lnTo>
                          <a:pt x="2681" y="4183"/>
                        </a:lnTo>
                        <a:lnTo>
                          <a:pt x="2686" y="4171"/>
                        </a:lnTo>
                        <a:lnTo>
                          <a:pt x="2690" y="4157"/>
                        </a:lnTo>
                        <a:lnTo>
                          <a:pt x="2695" y="4143"/>
                        </a:lnTo>
                        <a:lnTo>
                          <a:pt x="2699" y="4129"/>
                        </a:lnTo>
                        <a:lnTo>
                          <a:pt x="2704" y="4114"/>
                        </a:lnTo>
                        <a:lnTo>
                          <a:pt x="2709" y="4100"/>
                        </a:lnTo>
                        <a:lnTo>
                          <a:pt x="2713" y="4090"/>
                        </a:lnTo>
                        <a:lnTo>
                          <a:pt x="2718" y="4083"/>
                        </a:lnTo>
                        <a:lnTo>
                          <a:pt x="2722" y="4073"/>
                        </a:lnTo>
                        <a:lnTo>
                          <a:pt x="2727" y="4060"/>
                        </a:lnTo>
                        <a:lnTo>
                          <a:pt x="2732" y="4047"/>
                        </a:lnTo>
                        <a:lnTo>
                          <a:pt x="2736" y="4035"/>
                        </a:lnTo>
                        <a:lnTo>
                          <a:pt x="2741" y="4023"/>
                        </a:lnTo>
                        <a:lnTo>
                          <a:pt x="2745" y="4015"/>
                        </a:lnTo>
                        <a:lnTo>
                          <a:pt x="2750" y="4007"/>
                        </a:lnTo>
                        <a:lnTo>
                          <a:pt x="2754" y="3999"/>
                        </a:lnTo>
                        <a:lnTo>
                          <a:pt x="2759" y="3990"/>
                        </a:lnTo>
                        <a:lnTo>
                          <a:pt x="2764" y="3979"/>
                        </a:lnTo>
                        <a:lnTo>
                          <a:pt x="2768" y="3967"/>
                        </a:lnTo>
                        <a:lnTo>
                          <a:pt x="2773" y="3957"/>
                        </a:lnTo>
                        <a:lnTo>
                          <a:pt x="2777" y="3950"/>
                        </a:lnTo>
                        <a:lnTo>
                          <a:pt x="2782" y="3943"/>
                        </a:lnTo>
                        <a:lnTo>
                          <a:pt x="2787" y="3936"/>
                        </a:lnTo>
                        <a:lnTo>
                          <a:pt x="2791" y="3930"/>
                        </a:lnTo>
                        <a:lnTo>
                          <a:pt x="2796" y="3921"/>
                        </a:lnTo>
                        <a:lnTo>
                          <a:pt x="2800" y="3912"/>
                        </a:lnTo>
                        <a:lnTo>
                          <a:pt x="2805" y="3904"/>
                        </a:lnTo>
                        <a:lnTo>
                          <a:pt x="2810" y="3894"/>
                        </a:lnTo>
                        <a:lnTo>
                          <a:pt x="2814" y="3885"/>
                        </a:lnTo>
                        <a:lnTo>
                          <a:pt x="2819" y="3878"/>
                        </a:lnTo>
                        <a:lnTo>
                          <a:pt x="2823" y="3871"/>
                        </a:lnTo>
                        <a:lnTo>
                          <a:pt x="2828" y="3863"/>
                        </a:lnTo>
                        <a:lnTo>
                          <a:pt x="2832" y="3856"/>
                        </a:lnTo>
                        <a:lnTo>
                          <a:pt x="2837" y="3849"/>
                        </a:lnTo>
                        <a:lnTo>
                          <a:pt x="2842" y="3842"/>
                        </a:lnTo>
                        <a:lnTo>
                          <a:pt x="2846" y="3833"/>
                        </a:lnTo>
                        <a:lnTo>
                          <a:pt x="2851" y="3822"/>
                        </a:lnTo>
                        <a:lnTo>
                          <a:pt x="2855" y="3814"/>
                        </a:lnTo>
                        <a:lnTo>
                          <a:pt x="2860" y="3808"/>
                        </a:lnTo>
                        <a:lnTo>
                          <a:pt x="2865" y="3799"/>
                        </a:lnTo>
                        <a:lnTo>
                          <a:pt x="2869" y="3788"/>
                        </a:lnTo>
                        <a:lnTo>
                          <a:pt x="2874" y="3778"/>
                        </a:lnTo>
                        <a:lnTo>
                          <a:pt x="2878" y="3766"/>
                        </a:lnTo>
                        <a:lnTo>
                          <a:pt x="2883" y="3753"/>
                        </a:lnTo>
                        <a:lnTo>
                          <a:pt x="2887" y="3740"/>
                        </a:lnTo>
                        <a:lnTo>
                          <a:pt x="2892" y="3728"/>
                        </a:lnTo>
                        <a:lnTo>
                          <a:pt x="2897" y="3716"/>
                        </a:lnTo>
                        <a:lnTo>
                          <a:pt x="2901" y="3703"/>
                        </a:lnTo>
                        <a:lnTo>
                          <a:pt x="2906" y="3693"/>
                        </a:lnTo>
                        <a:lnTo>
                          <a:pt x="2910" y="3686"/>
                        </a:lnTo>
                        <a:lnTo>
                          <a:pt x="2915" y="3682"/>
                        </a:lnTo>
                        <a:lnTo>
                          <a:pt x="2920" y="3679"/>
                        </a:lnTo>
                        <a:lnTo>
                          <a:pt x="2924" y="3683"/>
                        </a:lnTo>
                        <a:lnTo>
                          <a:pt x="2929" y="3695"/>
                        </a:lnTo>
                        <a:lnTo>
                          <a:pt x="2933" y="3717"/>
                        </a:lnTo>
                        <a:lnTo>
                          <a:pt x="2938" y="3751"/>
                        </a:lnTo>
                        <a:lnTo>
                          <a:pt x="2943" y="3804"/>
                        </a:lnTo>
                        <a:lnTo>
                          <a:pt x="2947" y="3872"/>
                        </a:lnTo>
                        <a:lnTo>
                          <a:pt x="2952" y="3942"/>
                        </a:lnTo>
                        <a:lnTo>
                          <a:pt x="2956" y="3997"/>
                        </a:lnTo>
                        <a:lnTo>
                          <a:pt x="2961" y="4048"/>
                        </a:lnTo>
                        <a:lnTo>
                          <a:pt x="2965" y="4125"/>
                        </a:lnTo>
                        <a:lnTo>
                          <a:pt x="2970" y="4163"/>
                        </a:lnTo>
                        <a:lnTo>
                          <a:pt x="2975" y="4014"/>
                        </a:lnTo>
                        <a:lnTo>
                          <a:pt x="2979" y="3716"/>
                        </a:lnTo>
                        <a:lnTo>
                          <a:pt x="2984" y="3491"/>
                        </a:lnTo>
                        <a:lnTo>
                          <a:pt x="2988" y="3417"/>
                        </a:lnTo>
                        <a:lnTo>
                          <a:pt x="2993" y="3405"/>
                        </a:lnTo>
                        <a:lnTo>
                          <a:pt x="2998" y="3399"/>
                        </a:lnTo>
                        <a:lnTo>
                          <a:pt x="3002" y="3394"/>
                        </a:lnTo>
                        <a:lnTo>
                          <a:pt x="3007" y="3390"/>
                        </a:lnTo>
                        <a:lnTo>
                          <a:pt x="3011" y="3386"/>
                        </a:lnTo>
                        <a:lnTo>
                          <a:pt x="3016" y="3381"/>
                        </a:lnTo>
                        <a:lnTo>
                          <a:pt x="3021" y="3380"/>
                        </a:lnTo>
                        <a:lnTo>
                          <a:pt x="3025" y="3382"/>
                        </a:lnTo>
                        <a:lnTo>
                          <a:pt x="3030" y="3382"/>
                        </a:lnTo>
                        <a:lnTo>
                          <a:pt x="3034" y="3381"/>
                        </a:lnTo>
                        <a:lnTo>
                          <a:pt x="3039" y="3382"/>
                        </a:lnTo>
                        <a:lnTo>
                          <a:pt x="3043" y="3384"/>
                        </a:lnTo>
                        <a:lnTo>
                          <a:pt x="3048" y="3384"/>
                        </a:lnTo>
                        <a:lnTo>
                          <a:pt x="3053" y="3384"/>
                        </a:lnTo>
                        <a:lnTo>
                          <a:pt x="3057" y="3383"/>
                        </a:lnTo>
                        <a:lnTo>
                          <a:pt x="3062" y="3381"/>
                        </a:lnTo>
                        <a:lnTo>
                          <a:pt x="3066" y="3378"/>
                        </a:lnTo>
                        <a:lnTo>
                          <a:pt x="3071" y="3374"/>
                        </a:lnTo>
                        <a:lnTo>
                          <a:pt x="3076" y="3370"/>
                        </a:lnTo>
                        <a:lnTo>
                          <a:pt x="3080" y="3366"/>
                        </a:lnTo>
                        <a:lnTo>
                          <a:pt x="3085" y="3358"/>
                        </a:lnTo>
                        <a:lnTo>
                          <a:pt x="3089" y="3346"/>
                        </a:lnTo>
                        <a:lnTo>
                          <a:pt x="3094" y="3333"/>
                        </a:lnTo>
                        <a:lnTo>
                          <a:pt x="3098" y="3321"/>
                        </a:lnTo>
                        <a:lnTo>
                          <a:pt x="3103" y="3306"/>
                        </a:lnTo>
                        <a:lnTo>
                          <a:pt x="3108" y="3288"/>
                        </a:lnTo>
                        <a:lnTo>
                          <a:pt x="3112" y="3268"/>
                        </a:lnTo>
                        <a:lnTo>
                          <a:pt x="3117" y="3248"/>
                        </a:lnTo>
                        <a:lnTo>
                          <a:pt x="3121" y="3227"/>
                        </a:lnTo>
                        <a:lnTo>
                          <a:pt x="3126" y="3204"/>
                        </a:lnTo>
                        <a:lnTo>
                          <a:pt x="3131" y="3179"/>
                        </a:lnTo>
                        <a:lnTo>
                          <a:pt x="3135" y="3153"/>
                        </a:lnTo>
                        <a:lnTo>
                          <a:pt x="3140" y="3125"/>
                        </a:lnTo>
                        <a:lnTo>
                          <a:pt x="3144" y="3096"/>
                        </a:lnTo>
                        <a:lnTo>
                          <a:pt x="3149" y="3067"/>
                        </a:lnTo>
                        <a:lnTo>
                          <a:pt x="3154" y="3039"/>
                        </a:lnTo>
                        <a:lnTo>
                          <a:pt x="3158" y="3011"/>
                        </a:lnTo>
                        <a:lnTo>
                          <a:pt x="3163" y="2981"/>
                        </a:lnTo>
                        <a:lnTo>
                          <a:pt x="3167" y="2951"/>
                        </a:lnTo>
                        <a:lnTo>
                          <a:pt x="3172" y="2923"/>
                        </a:lnTo>
                        <a:lnTo>
                          <a:pt x="3176" y="2893"/>
                        </a:lnTo>
                        <a:lnTo>
                          <a:pt x="3181" y="2861"/>
                        </a:lnTo>
                        <a:lnTo>
                          <a:pt x="3186" y="2830"/>
                        </a:lnTo>
                        <a:lnTo>
                          <a:pt x="3190" y="2802"/>
                        </a:lnTo>
                        <a:lnTo>
                          <a:pt x="3195" y="2776"/>
                        </a:lnTo>
                        <a:lnTo>
                          <a:pt x="3199" y="2752"/>
                        </a:lnTo>
                        <a:lnTo>
                          <a:pt x="3204" y="2730"/>
                        </a:lnTo>
                        <a:lnTo>
                          <a:pt x="3209" y="2706"/>
                        </a:lnTo>
                        <a:lnTo>
                          <a:pt x="3213" y="2680"/>
                        </a:lnTo>
                        <a:lnTo>
                          <a:pt x="3218" y="2655"/>
                        </a:lnTo>
                        <a:lnTo>
                          <a:pt x="3222" y="2632"/>
                        </a:lnTo>
                        <a:lnTo>
                          <a:pt x="3227" y="2611"/>
                        </a:lnTo>
                        <a:lnTo>
                          <a:pt x="3232" y="2591"/>
                        </a:lnTo>
                        <a:lnTo>
                          <a:pt x="3236" y="2572"/>
                        </a:lnTo>
                        <a:lnTo>
                          <a:pt x="3241" y="2553"/>
                        </a:lnTo>
                        <a:lnTo>
                          <a:pt x="3245" y="2534"/>
                        </a:lnTo>
                        <a:lnTo>
                          <a:pt x="3250" y="2515"/>
                        </a:lnTo>
                        <a:lnTo>
                          <a:pt x="3254" y="2498"/>
                        </a:lnTo>
                        <a:lnTo>
                          <a:pt x="3259" y="2480"/>
                        </a:lnTo>
                        <a:lnTo>
                          <a:pt x="3264" y="2460"/>
                        </a:lnTo>
                        <a:lnTo>
                          <a:pt x="3268" y="2445"/>
                        </a:lnTo>
                        <a:lnTo>
                          <a:pt x="3273" y="2432"/>
                        </a:lnTo>
                        <a:lnTo>
                          <a:pt x="3277" y="2417"/>
                        </a:lnTo>
                        <a:lnTo>
                          <a:pt x="3282" y="2400"/>
                        </a:lnTo>
                        <a:lnTo>
                          <a:pt x="3287" y="2385"/>
                        </a:lnTo>
                        <a:lnTo>
                          <a:pt x="3291" y="2371"/>
                        </a:lnTo>
                        <a:lnTo>
                          <a:pt x="3296" y="2359"/>
                        </a:lnTo>
                        <a:lnTo>
                          <a:pt x="3300" y="2347"/>
                        </a:lnTo>
                        <a:lnTo>
                          <a:pt x="3305" y="2335"/>
                        </a:lnTo>
                        <a:lnTo>
                          <a:pt x="3309" y="2326"/>
                        </a:lnTo>
                        <a:lnTo>
                          <a:pt x="3314" y="2318"/>
                        </a:lnTo>
                        <a:lnTo>
                          <a:pt x="3319" y="2310"/>
                        </a:lnTo>
                        <a:lnTo>
                          <a:pt x="3323" y="2300"/>
                        </a:lnTo>
                        <a:lnTo>
                          <a:pt x="3328" y="2290"/>
                        </a:lnTo>
                        <a:lnTo>
                          <a:pt x="3332" y="2280"/>
                        </a:lnTo>
                        <a:lnTo>
                          <a:pt x="3337" y="2274"/>
                        </a:lnTo>
                        <a:lnTo>
                          <a:pt x="3342" y="2270"/>
                        </a:lnTo>
                        <a:lnTo>
                          <a:pt x="3346" y="2267"/>
                        </a:lnTo>
                        <a:lnTo>
                          <a:pt x="3351" y="2264"/>
                        </a:lnTo>
                        <a:lnTo>
                          <a:pt x="3355" y="2260"/>
                        </a:lnTo>
                        <a:lnTo>
                          <a:pt x="3360" y="2255"/>
                        </a:lnTo>
                        <a:lnTo>
                          <a:pt x="3365" y="2253"/>
                        </a:lnTo>
                        <a:lnTo>
                          <a:pt x="3369" y="2253"/>
                        </a:lnTo>
                        <a:lnTo>
                          <a:pt x="3374" y="2255"/>
                        </a:lnTo>
                        <a:lnTo>
                          <a:pt x="3378" y="2260"/>
                        </a:lnTo>
                        <a:lnTo>
                          <a:pt x="3383" y="2267"/>
                        </a:lnTo>
                        <a:lnTo>
                          <a:pt x="3387" y="2277"/>
                        </a:lnTo>
                        <a:lnTo>
                          <a:pt x="3392" y="2293"/>
                        </a:lnTo>
                        <a:lnTo>
                          <a:pt x="3397" y="2315"/>
                        </a:lnTo>
                        <a:lnTo>
                          <a:pt x="3401" y="2332"/>
                        </a:lnTo>
                        <a:lnTo>
                          <a:pt x="3406" y="2348"/>
                        </a:lnTo>
                        <a:lnTo>
                          <a:pt x="3410" y="2381"/>
                        </a:lnTo>
                        <a:lnTo>
                          <a:pt x="3415" y="2435"/>
                        </a:lnTo>
                        <a:lnTo>
                          <a:pt x="3420" y="2506"/>
                        </a:lnTo>
                        <a:lnTo>
                          <a:pt x="3424" y="2589"/>
                        </a:lnTo>
                        <a:lnTo>
                          <a:pt x="3429" y="2691"/>
                        </a:lnTo>
                        <a:lnTo>
                          <a:pt x="3433" y="2815"/>
                        </a:lnTo>
                        <a:lnTo>
                          <a:pt x="3438" y="2968"/>
                        </a:lnTo>
                        <a:lnTo>
                          <a:pt x="3443" y="3151"/>
                        </a:lnTo>
                        <a:lnTo>
                          <a:pt x="3447" y="3371"/>
                        </a:lnTo>
                        <a:lnTo>
                          <a:pt x="3452" y="3627"/>
                        </a:lnTo>
                        <a:lnTo>
                          <a:pt x="3456" y="3918"/>
                        </a:lnTo>
                        <a:lnTo>
                          <a:pt x="3461" y="4240"/>
                        </a:lnTo>
                        <a:lnTo>
                          <a:pt x="3465" y="4590"/>
                        </a:lnTo>
                        <a:lnTo>
                          <a:pt x="3470" y="4956"/>
                        </a:lnTo>
                        <a:lnTo>
                          <a:pt x="3475" y="5324"/>
                        </a:lnTo>
                        <a:lnTo>
                          <a:pt x="3479" y="5676"/>
                        </a:lnTo>
                        <a:lnTo>
                          <a:pt x="3484" y="5994"/>
                        </a:lnTo>
                        <a:lnTo>
                          <a:pt x="3488" y="6273"/>
                        </a:lnTo>
                        <a:lnTo>
                          <a:pt x="3493" y="6514"/>
                        </a:lnTo>
                        <a:lnTo>
                          <a:pt x="3498" y="6714"/>
                        </a:lnTo>
                        <a:lnTo>
                          <a:pt x="3502" y="6867"/>
                        </a:lnTo>
                        <a:lnTo>
                          <a:pt x="3507" y="6982"/>
                        </a:lnTo>
                        <a:lnTo>
                          <a:pt x="3511" y="7085"/>
                        </a:lnTo>
                        <a:lnTo>
                          <a:pt x="3516" y="7177"/>
                        </a:lnTo>
                        <a:lnTo>
                          <a:pt x="3520" y="7248"/>
                        </a:lnTo>
                        <a:lnTo>
                          <a:pt x="3525" y="7316"/>
                        </a:lnTo>
                        <a:lnTo>
                          <a:pt x="3530" y="7374"/>
                        </a:lnTo>
                        <a:lnTo>
                          <a:pt x="3534" y="7371"/>
                        </a:lnTo>
                        <a:lnTo>
                          <a:pt x="3539" y="7346"/>
                        </a:lnTo>
                        <a:lnTo>
                          <a:pt x="3543" y="7360"/>
                        </a:lnTo>
                        <a:lnTo>
                          <a:pt x="3548" y="7309"/>
                        </a:lnTo>
                        <a:lnTo>
                          <a:pt x="3553" y="7154"/>
                        </a:lnTo>
                        <a:lnTo>
                          <a:pt x="3557" y="7054"/>
                        </a:lnTo>
                        <a:lnTo>
                          <a:pt x="3562" y="7067"/>
                        </a:lnTo>
                        <a:lnTo>
                          <a:pt x="3566" y="7097"/>
                        </a:lnTo>
                        <a:lnTo>
                          <a:pt x="3571" y="7101"/>
                        </a:lnTo>
                        <a:lnTo>
                          <a:pt x="3576" y="7088"/>
                        </a:lnTo>
                        <a:lnTo>
                          <a:pt x="3580" y="7073"/>
                        </a:lnTo>
                        <a:lnTo>
                          <a:pt x="3585" y="7079"/>
                        </a:lnTo>
                        <a:lnTo>
                          <a:pt x="3589" y="7133"/>
                        </a:lnTo>
                        <a:lnTo>
                          <a:pt x="3594" y="7246"/>
                        </a:lnTo>
                        <a:lnTo>
                          <a:pt x="3598" y="7395"/>
                        </a:lnTo>
                        <a:lnTo>
                          <a:pt x="3603" y="7540"/>
                        </a:lnTo>
                        <a:lnTo>
                          <a:pt x="3608" y="7652"/>
                        </a:lnTo>
                        <a:lnTo>
                          <a:pt x="3612" y="7724"/>
                        </a:lnTo>
                        <a:lnTo>
                          <a:pt x="3617" y="7760"/>
                        </a:lnTo>
                        <a:lnTo>
                          <a:pt x="3621" y="7775"/>
                        </a:lnTo>
                        <a:lnTo>
                          <a:pt x="3626" y="7777"/>
                        </a:lnTo>
                        <a:lnTo>
                          <a:pt x="3631" y="7774"/>
                        </a:lnTo>
                        <a:lnTo>
                          <a:pt x="3635" y="7771"/>
                        </a:lnTo>
                        <a:lnTo>
                          <a:pt x="3640" y="7767"/>
                        </a:lnTo>
                        <a:lnTo>
                          <a:pt x="3644" y="7762"/>
                        </a:lnTo>
                        <a:lnTo>
                          <a:pt x="3649" y="7756"/>
                        </a:lnTo>
                        <a:lnTo>
                          <a:pt x="3653" y="7756"/>
                        </a:lnTo>
                        <a:lnTo>
                          <a:pt x="3658" y="7758"/>
                        </a:lnTo>
                        <a:lnTo>
                          <a:pt x="3663" y="7756"/>
                        </a:lnTo>
                        <a:lnTo>
                          <a:pt x="3667" y="7753"/>
                        </a:lnTo>
                        <a:lnTo>
                          <a:pt x="3672" y="7748"/>
                        </a:lnTo>
                        <a:lnTo>
                          <a:pt x="3676" y="7742"/>
                        </a:lnTo>
                        <a:lnTo>
                          <a:pt x="3681" y="7738"/>
                        </a:lnTo>
                        <a:lnTo>
                          <a:pt x="3686" y="7735"/>
                        </a:lnTo>
                        <a:lnTo>
                          <a:pt x="3690" y="7733"/>
                        </a:lnTo>
                        <a:lnTo>
                          <a:pt x="3695" y="7731"/>
                        </a:lnTo>
                        <a:lnTo>
                          <a:pt x="3699" y="7725"/>
                        </a:lnTo>
                        <a:lnTo>
                          <a:pt x="3704" y="7717"/>
                        </a:lnTo>
                        <a:lnTo>
                          <a:pt x="3709" y="7707"/>
                        </a:lnTo>
                        <a:lnTo>
                          <a:pt x="3713" y="7696"/>
                        </a:lnTo>
                        <a:lnTo>
                          <a:pt x="3718" y="7682"/>
                        </a:lnTo>
                        <a:lnTo>
                          <a:pt x="3722" y="7665"/>
                        </a:lnTo>
                        <a:lnTo>
                          <a:pt x="3727" y="7648"/>
                        </a:lnTo>
                        <a:lnTo>
                          <a:pt x="3731" y="7629"/>
                        </a:lnTo>
                        <a:lnTo>
                          <a:pt x="3736" y="7603"/>
                        </a:lnTo>
                        <a:lnTo>
                          <a:pt x="3741" y="7566"/>
                        </a:lnTo>
                        <a:lnTo>
                          <a:pt x="3745" y="7488"/>
                        </a:lnTo>
                        <a:lnTo>
                          <a:pt x="3750" y="7261"/>
                        </a:lnTo>
                        <a:lnTo>
                          <a:pt x="3754" y="6701"/>
                        </a:lnTo>
                        <a:lnTo>
                          <a:pt x="3759" y="5779"/>
                        </a:lnTo>
                        <a:lnTo>
                          <a:pt x="3764" y="4786"/>
                        </a:lnTo>
                        <a:lnTo>
                          <a:pt x="3768" y="4053"/>
                        </a:lnTo>
                        <a:lnTo>
                          <a:pt x="3773" y="3614"/>
                        </a:lnTo>
                        <a:lnTo>
                          <a:pt x="3777" y="3325"/>
                        </a:lnTo>
                        <a:lnTo>
                          <a:pt x="3782" y="3095"/>
                        </a:lnTo>
                        <a:lnTo>
                          <a:pt x="3787" y="2898"/>
                        </a:lnTo>
                        <a:lnTo>
                          <a:pt x="3791" y="2728"/>
                        </a:lnTo>
                        <a:lnTo>
                          <a:pt x="3796" y="2582"/>
                        </a:lnTo>
                        <a:lnTo>
                          <a:pt x="3800" y="2457"/>
                        </a:lnTo>
                        <a:lnTo>
                          <a:pt x="3805" y="2353"/>
                        </a:lnTo>
                        <a:lnTo>
                          <a:pt x="3809" y="2270"/>
                        </a:lnTo>
                        <a:lnTo>
                          <a:pt x="3814" y="2204"/>
                        </a:lnTo>
                        <a:lnTo>
                          <a:pt x="3819" y="2148"/>
                        </a:lnTo>
                        <a:lnTo>
                          <a:pt x="3823" y="2101"/>
                        </a:lnTo>
                        <a:lnTo>
                          <a:pt x="3828" y="2062"/>
                        </a:lnTo>
                        <a:lnTo>
                          <a:pt x="3832" y="2031"/>
                        </a:lnTo>
                        <a:lnTo>
                          <a:pt x="3837" y="2008"/>
                        </a:lnTo>
                        <a:lnTo>
                          <a:pt x="3842" y="1993"/>
                        </a:lnTo>
                        <a:lnTo>
                          <a:pt x="3846" y="1983"/>
                        </a:lnTo>
                        <a:lnTo>
                          <a:pt x="3851" y="1975"/>
                        </a:lnTo>
                        <a:lnTo>
                          <a:pt x="3855" y="1970"/>
                        </a:lnTo>
                        <a:lnTo>
                          <a:pt x="3860" y="1970"/>
                        </a:lnTo>
                        <a:lnTo>
                          <a:pt x="3864" y="1975"/>
                        </a:lnTo>
                        <a:lnTo>
                          <a:pt x="3869" y="1986"/>
                        </a:lnTo>
                        <a:lnTo>
                          <a:pt x="3874" y="2000"/>
                        </a:lnTo>
                        <a:lnTo>
                          <a:pt x="3878" y="2019"/>
                        </a:lnTo>
                        <a:lnTo>
                          <a:pt x="3883" y="2042"/>
                        </a:lnTo>
                        <a:lnTo>
                          <a:pt x="3887" y="2070"/>
                        </a:lnTo>
                        <a:lnTo>
                          <a:pt x="3892" y="2104"/>
                        </a:lnTo>
                        <a:lnTo>
                          <a:pt x="3897" y="2140"/>
                        </a:lnTo>
                        <a:lnTo>
                          <a:pt x="3901" y="2175"/>
                        </a:lnTo>
                        <a:lnTo>
                          <a:pt x="3906" y="2210"/>
                        </a:lnTo>
                        <a:lnTo>
                          <a:pt x="3910" y="2238"/>
                        </a:lnTo>
                        <a:lnTo>
                          <a:pt x="3915" y="2239"/>
                        </a:lnTo>
                        <a:lnTo>
                          <a:pt x="3920" y="2204"/>
                        </a:lnTo>
                        <a:lnTo>
                          <a:pt x="3924" y="2165"/>
                        </a:lnTo>
                        <a:lnTo>
                          <a:pt x="3929" y="2166"/>
                        </a:lnTo>
                        <a:lnTo>
                          <a:pt x="3933" y="2205"/>
                        </a:lnTo>
                        <a:lnTo>
                          <a:pt x="3938" y="2265"/>
                        </a:lnTo>
                        <a:lnTo>
                          <a:pt x="3942" y="2348"/>
                        </a:lnTo>
                        <a:lnTo>
                          <a:pt x="3947" y="2441"/>
                        </a:lnTo>
                        <a:lnTo>
                          <a:pt x="3952" y="2505"/>
                        </a:lnTo>
                        <a:lnTo>
                          <a:pt x="3956" y="2509"/>
                        </a:lnTo>
                        <a:lnTo>
                          <a:pt x="3961" y="2466"/>
                        </a:lnTo>
                        <a:lnTo>
                          <a:pt x="3965" y="2430"/>
                        </a:lnTo>
                        <a:lnTo>
                          <a:pt x="3970" y="2438"/>
                        </a:lnTo>
                        <a:lnTo>
                          <a:pt x="3975" y="2477"/>
                        </a:lnTo>
                        <a:lnTo>
                          <a:pt x="3979" y="2528"/>
                        </a:lnTo>
                        <a:lnTo>
                          <a:pt x="3984" y="2581"/>
                        </a:lnTo>
                        <a:lnTo>
                          <a:pt x="3988" y="2632"/>
                        </a:lnTo>
                        <a:lnTo>
                          <a:pt x="3993" y="2691"/>
                        </a:lnTo>
                        <a:lnTo>
                          <a:pt x="3998" y="2762"/>
                        </a:lnTo>
                        <a:lnTo>
                          <a:pt x="4002" y="2841"/>
                        </a:lnTo>
                        <a:lnTo>
                          <a:pt x="4007" y="2924"/>
                        </a:lnTo>
                        <a:lnTo>
                          <a:pt x="4011" y="3011"/>
                        </a:lnTo>
                        <a:lnTo>
                          <a:pt x="4016" y="3102"/>
                        </a:lnTo>
                        <a:lnTo>
                          <a:pt x="4020" y="3197"/>
                        </a:lnTo>
                        <a:lnTo>
                          <a:pt x="4025" y="3299"/>
                        </a:lnTo>
                        <a:lnTo>
                          <a:pt x="4030" y="3400"/>
                        </a:lnTo>
                        <a:lnTo>
                          <a:pt x="4034" y="3496"/>
                        </a:lnTo>
                        <a:lnTo>
                          <a:pt x="4039" y="3584"/>
                        </a:lnTo>
                        <a:lnTo>
                          <a:pt x="4043" y="3665"/>
                        </a:lnTo>
                        <a:lnTo>
                          <a:pt x="4048" y="3733"/>
                        </a:lnTo>
                        <a:lnTo>
                          <a:pt x="4053" y="3784"/>
                        </a:lnTo>
                        <a:lnTo>
                          <a:pt x="4057" y="3812"/>
                        </a:lnTo>
                        <a:lnTo>
                          <a:pt x="4062" y="3816"/>
                        </a:lnTo>
                        <a:lnTo>
                          <a:pt x="4066" y="3801"/>
                        </a:lnTo>
                        <a:lnTo>
                          <a:pt x="4071" y="3769"/>
                        </a:lnTo>
                        <a:lnTo>
                          <a:pt x="4075" y="3722"/>
                        </a:lnTo>
                        <a:lnTo>
                          <a:pt x="4080" y="3667"/>
                        </a:lnTo>
                        <a:lnTo>
                          <a:pt x="4085" y="3593"/>
                        </a:lnTo>
                        <a:lnTo>
                          <a:pt x="4089" y="3505"/>
                        </a:lnTo>
                        <a:lnTo>
                          <a:pt x="4094" y="3407"/>
                        </a:lnTo>
                        <a:lnTo>
                          <a:pt x="4098" y="3290"/>
                        </a:lnTo>
                        <a:lnTo>
                          <a:pt x="4103" y="3227"/>
                        </a:lnTo>
                        <a:lnTo>
                          <a:pt x="4108" y="3288"/>
                        </a:lnTo>
                        <a:lnTo>
                          <a:pt x="4112" y="3365"/>
                        </a:lnTo>
                        <a:lnTo>
                          <a:pt x="4117" y="3426"/>
                        </a:lnTo>
                        <a:lnTo>
                          <a:pt x="4121" y="3594"/>
                        </a:lnTo>
                        <a:lnTo>
                          <a:pt x="4126" y="3728"/>
                        </a:lnTo>
                        <a:lnTo>
                          <a:pt x="4131" y="3627"/>
                        </a:lnTo>
                        <a:lnTo>
                          <a:pt x="4135" y="3464"/>
                        </a:lnTo>
                        <a:lnTo>
                          <a:pt x="4140" y="3424"/>
                        </a:lnTo>
                        <a:lnTo>
                          <a:pt x="4144" y="3442"/>
                        </a:lnTo>
                        <a:lnTo>
                          <a:pt x="4149" y="3436"/>
                        </a:lnTo>
                        <a:lnTo>
                          <a:pt x="4153" y="3392"/>
                        </a:lnTo>
                        <a:lnTo>
                          <a:pt x="4158" y="3325"/>
                        </a:lnTo>
                        <a:lnTo>
                          <a:pt x="4163" y="3241"/>
                        </a:lnTo>
                        <a:lnTo>
                          <a:pt x="4167" y="3139"/>
                        </a:lnTo>
                        <a:lnTo>
                          <a:pt x="4172" y="3020"/>
                        </a:lnTo>
                        <a:lnTo>
                          <a:pt x="4176" y="2895"/>
                        </a:lnTo>
                        <a:lnTo>
                          <a:pt x="4181" y="2776"/>
                        </a:lnTo>
                        <a:lnTo>
                          <a:pt x="4186" y="2672"/>
                        </a:lnTo>
                        <a:lnTo>
                          <a:pt x="4190" y="2587"/>
                        </a:lnTo>
                        <a:lnTo>
                          <a:pt x="4195" y="2519"/>
                        </a:lnTo>
                        <a:lnTo>
                          <a:pt x="4199" y="2467"/>
                        </a:lnTo>
                        <a:lnTo>
                          <a:pt x="4204" y="2428"/>
                        </a:lnTo>
                        <a:lnTo>
                          <a:pt x="4209" y="2397"/>
                        </a:lnTo>
                        <a:lnTo>
                          <a:pt x="4213" y="2370"/>
                        </a:lnTo>
                        <a:lnTo>
                          <a:pt x="4218" y="2346"/>
                        </a:lnTo>
                        <a:lnTo>
                          <a:pt x="4222" y="2324"/>
                        </a:lnTo>
                        <a:lnTo>
                          <a:pt x="4227" y="2305"/>
                        </a:lnTo>
                        <a:lnTo>
                          <a:pt x="4231" y="2287"/>
                        </a:lnTo>
                        <a:lnTo>
                          <a:pt x="4236" y="2271"/>
                        </a:lnTo>
                        <a:lnTo>
                          <a:pt x="4241" y="2259"/>
                        </a:lnTo>
                        <a:lnTo>
                          <a:pt x="4245" y="2248"/>
                        </a:lnTo>
                        <a:lnTo>
                          <a:pt x="4250" y="2235"/>
                        </a:lnTo>
                        <a:lnTo>
                          <a:pt x="4254" y="2222"/>
                        </a:lnTo>
                        <a:lnTo>
                          <a:pt x="4259" y="2213"/>
                        </a:lnTo>
                        <a:lnTo>
                          <a:pt x="4264" y="2206"/>
                        </a:lnTo>
                        <a:lnTo>
                          <a:pt x="4268" y="2201"/>
                        </a:lnTo>
                        <a:lnTo>
                          <a:pt x="4273" y="2199"/>
                        </a:lnTo>
                        <a:lnTo>
                          <a:pt x="4277" y="2200"/>
                        </a:lnTo>
                        <a:lnTo>
                          <a:pt x="4282" y="2202"/>
                        </a:lnTo>
                        <a:lnTo>
                          <a:pt x="4286" y="2203"/>
                        </a:lnTo>
                        <a:lnTo>
                          <a:pt x="4291" y="2202"/>
                        </a:lnTo>
                        <a:lnTo>
                          <a:pt x="4296" y="2200"/>
                        </a:lnTo>
                        <a:lnTo>
                          <a:pt x="4300" y="2197"/>
                        </a:lnTo>
                        <a:lnTo>
                          <a:pt x="4305" y="2195"/>
                        </a:lnTo>
                        <a:lnTo>
                          <a:pt x="4309" y="2196"/>
                        </a:lnTo>
                        <a:lnTo>
                          <a:pt x="4314" y="2196"/>
                        </a:lnTo>
                        <a:lnTo>
                          <a:pt x="4319" y="2196"/>
                        </a:lnTo>
                        <a:lnTo>
                          <a:pt x="4323" y="2196"/>
                        </a:lnTo>
                        <a:lnTo>
                          <a:pt x="4328" y="2193"/>
                        </a:lnTo>
                        <a:lnTo>
                          <a:pt x="4332" y="2192"/>
                        </a:lnTo>
                        <a:lnTo>
                          <a:pt x="4337" y="2194"/>
                        </a:lnTo>
                        <a:lnTo>
                          <a:pt x="4342" y="2196"/>
                        </a:lnTo>
                        <a:lnTo>
                          <a:pt x="4346" y="2196"/>
                        </a:lnTo>
                        <a:lnTo>
                          <a:pt x="4351" y="2195"/>
                        </a:lnTo>
                        <a:lnTo>
                          <a:pt x="4355" y="2195"/>
                        </a:lnTo>
                        <a:lnTo>
                          <a:pt x="4360" y="2195"/>
                        </a:lnTo>
                        <a:lnTo>
                          <a:pt x="4364" y="2194"/>
                        </a:lnTo>
                        <a:lnTo>
                          <a:pt x="4369" y="2192"/>
                        </a:lnTo>
                        <a:lnTo>
                          <a:pt x="4374" y="2191"/>
                        </a:lnTo>
                        <a:lnTo>
                          <a:pt x="4378" y="2188"/>
                        </a:lnTo>
                        <a:lnTo>
                          <a:pt x="4383" y="2181"/>
                        </a:lnTo>
                        <a:lnTo>
                          <a:pt x="4387" y="2173"/>
                        </a:lnTo>
                        <a:lnTo>
                          <a:pt x="4392" y="2169"/>
                        </a:lnTo>
                        <a:lnTo>
                          <a:pt x="4397" y="2170"/>
                        </a:lnTo>
                        <a:lnTo>
                          <a:pt x="4401" y="2172"/>
                        </a:lnTo>
                        <a:lnTo>
                          <a:pt x="4406" y="2173"/>
                        </a:lnTo>
                        <a:lnTo>
                          <a:pt x="4410" y="2177"/>
                        </a:lnTo>
                        <a:lnTo>
                          <a:pt x="4415" y="2184"/>
                        </a:lnTo>
                        <a:lnTo>
                          <a:pt x="4420" y="2188"/>
                        </a:lnTo>
                        <a:lnTo>
                          <a:pt x="4424" y="2190"/>
                        </a:lnTo>
                        <a:lnTo>
                          <a:pt x="4429" y="2194"/>
                        </a:lnTo>
                        <a:lnTo>
                          <a:pt x="4433" y="2201"/>
                        </a:lnTo>
                        <a:lnTo>
                          <a:pt x="4438" y="2212"/>
                        </a:lnTo>
                        <a:lnTo>
                          <a:pt x="4442" y="2225"/>
                        </a:lnTo>
                        <a:lnTo>
                          <a:pt x="4447" y="2239"/>
                        </a:lnTo>
                        <a:lnTo>
                          <a:pt x="4452" y="2252"/>
                        </a:lnTo>
                        <a:lnTo>
                          <a:pt x="4456" y="2261"/>
                        </a:lnTo>
                        <a:lnTo>
                          <a:pt x="4461" y="2268"/>
                        </a:lnTo>
                        <a:lnTo>
                          <a:pt x="4465" y="2275"/>
                        </a:lnTo>
                        <a:lnTo>
                          <a:pt x="4470" y="2283"/>
                        </a:lnTo>
                        <a:lnTo>
                          <a:pt x="4475" y="2293"/>
                        </a:lnTo>
                        <a:lnTo>
                          <a:pt x="4479" y="2302"/>
                        </a:lnTo>
                        <a:lnTo>
                          <a:pt x="4484" y="2309"/>
                        </a:lnTo>
                        <a:lnTo>
                          <a:pt x="4488" y="2312"/>
                        </a:lnTo>
                        <a:lnTo>
                          <a:pt x="4493" y="2315"/>
                        </a:lnTo>
                        <a:lnTo>
                          <a:pt x="4497" y="2319"/>
                        </a:lnTo>
                        <a:lnTo>
                          <a:pt x="4502" y="2323"/>
                        </a:lnTo>
                        <a:lnTo>
                          <a:pt x="4507" y="2327"/>
                        </a:lnTo>
                        <a:lnTo>
                          <a:pt x="4511" y="2328"/>
                        </a:lnTo>
                        <a:lnTo>
                          <a:pt x="4516" y="2328"/>
                        </a:lnTo>
                        <a:lnTo>
                          <a:pt x="4520" y="2327"/>
                        </a:lnTo>
                        <a:lnTo>
                          <a:pt x="4525" y="2326"/>
                        </a:lnTo>
                        <a:lnTo>
                          <a:pt x="4530" y="2324"/>
                        </a:lnTo>
                        <a:lnTo>
                          <a:pt x="4534" y="2323"/>
                        </a:lnTo>
                        <a:lnTo>
                          <a:pt x="4539" y="2323"/>
                        </a:lnTo>
                        <a:lnTo>
                          <a:pt x="4543" y="2323"/>
                        </a:lnTo>
                        <a:lnTo>
                          <a:pt x="4548" y="2326"/>
                        </a:lnTo>
                        <a:lnTo>
                          <a:pt x="4553" y="2331"/>
                        </a:lnTo>
                        <a:lnTo>
                          <a:pt x="4557" y="2335"/>
                        </a:lnTo>
                        <a:lnTo>
                          <a:pt x="4562" y="2341"/>
                        </a:lnTo>
                        <a:lnTo>
                          <a:pt x="4566" y="2350"/>
                        </a:lnTo>
                        <a:lnTo>
                          <a:pt x="4571" y="2359"/>
                        </a:lnTo>
                        <a:lnTo>
                          <a:pt x="4575" y="2369"/>
                        </a:lnTo>
                        <a:lnTo>
                          <a:pt x="4580" y="2381"/>
                        </a:lnTo>
                        <a:lnTo>
                          <a:pt x="4585" y="2395"/>
                        </a:lnTo>
                        <a:lnTo>
                          <a:pt x="4589" y="2408"/>
                        </a:lnTo>
                        <a:lnTo>
                          <a:pt x="4594" y="2423"/>
                        </a:lnTo>
                        <a:lnTo>
                          <a:pt x="4598" y="2442"/>
                        </a:lnTo>
                        <a:lnTo>
                          <a:pt x="4603" y="2463"/>
                        </a:lnTo>
                        <a:lnTo>
                          <a:pt x="4608" y="2482"/>
                        </a:lnTo>
                        <a:lnTo>
                          <a:pt x="4612" y="2504"/>
                        </a:lnTo>
                        <a:lnTo>
                          <a:pt x="4617" y="2529"/>
                        </a:lnTo>
                        <a:lnTo>
                          <a:pt x="4621" y="2559"/>
                        </a:lnTo>
                        <a:lnTo>
                          <a:pt x="4626" y="2590"/>
                        </a:lnTo>
                        <a:lnTo>
                          <a:pt x="4630" y="2620"/>
                        </a:lnTo>
                        <a:lnTo>
                          <a:pt x="4635" y="2653"/>
                        </a:lnTo>
                        <a:lnTo>
                          <a:pt x="4640" y="2689"/>
                        </a:lnTo>
                        <a:lnTo>
                          <a:pt x="4644" y="2725"/>
                        </a:lnTo>
                        <a:lnTo>
                          <a:pt x="4649" y="2760"/>
                        </a:lnTo>
                        <a:lnTo>
                          <a:pt x="4653" y="2797"/>
                        </a:lnTo>
                        <a:lnTo>
                          <a:pt x="4658" y="2835"/>
                        </a:lnTo>
                        <a:lnTo>
                          <a:pt x="4663" y="2875"/>
                        </a:lnTo>
                        <a:lnTo>
                          <a:pt x="4667" y="2920"/>
                        </a:lnTo>
                        <a:lnTo>
                          <a:pt x="4672" y="2968"/>
                        </a:lnTo>
                        <a:lnTo>
                          <a:pt x="4676" y="3017"/>
                        </a:lnTo>
                        <a:lnTo>
                          <a:pt x="4681" y="3067"/>
                        </a:lnTo>
                        <a:lnTo>
                          <a:pt x="4686" y="3120"/>
                        </a:lnTo>
                        <a:lnTo>
                          <a:pt x="4690" y="3171"/>
                        </a:lnTo>
                        <a:lnTo>
                          <a:pt x="4695" y="3220"/>
                        </a:lnTo>
                        <a:lnTo>
                          <a:pt x="4699" y="3267"/>
                        </a:lnTo>
                        <a:lnTo>
                          <a:pt x="4704" y="3309"/>
                        </a:lnTo>
                        <a:lnTo>
                          <a:pt x="4708" y="3349"/>
                        </a:lnTo>
                        <a:lnTo>
                          <a:pt x="4713" y="3387"/>
                        </a:lnTo>
                        <a:lnTo>
                          <a:pt x="4718" y="3421"/>
                        </a:lnTo>
                        <a:lnTo>
                          <a:pt x="4722" y="3450"/>
                        </a:lnTo>
                        <a:lnTo>
                          <a:pt x="4727" y="3476"/>
                        </a:lnTo>
                        <a:lnTo>
                          <a:pt x="4731" y="3503"/>
                        </a:lnTo>
                        <a:lnTo>
                          <a:pt x="4736" y="3529"/>
                        </a:lnTo>
                        <a:lnTo>
                          <a:pt x="4741" y="3552"/>
                        </a:lnTo>
                        <a:lnTo>
                          <a:pt x="4745" y="3573"/>
                        </a:lnTo>
                        <a:lnTo>
                          <a:pt x="4750" y="3596"/>
                        </a:lnTo>
                        <a:lnTo>
                          <a:pt x="4754" y="3620"/>
                        </a:lnTo>
                        <a:lnTo>
                          <a:pt x="4759" y="3642"/>
                        </a:lnTo>
                        <a:lnTo>
                          <a:pt x="4764" y="3660"/>
                        </a:lnTo>
                        <a:lnTo>
                          <a:pt x="4768" y="3674"/>
                        </a:lnTo>
                        <a:lnTo>
                          <a:pt x="4773" y="3686"/>
                        </a:lnTo>
                        <a:lnTo>
                          <a:pt x="4777" y="3701"/>
                        </a:lnTo>
                        <a:lnTo>
                          <a:pt x="4782" y="3722"/>
                        </a:lnTo>
                        <a:lnTo>
                          <a:pt x="4786" y="3752"/>
                        </a:lnTo>
                        <a:lnTo>
                          <a:pt x="4791" y="3781"/>
                        </a:lnTo>
                        <a:lnTo>
                          <a:pt x="4796" y="3791"/>
                        </a:lnTo>
                        <a:lnTo>
                          <a:pt x="4800" y="3781"/>
                        </a:lnTo>
                        <a:lnTo>
                          <a:pt x="4805" y="3766"/>
                        </a:lnTo>
                        <a:lnTo>
                          <a:pt x="4809" y="3753"/>
                        </a:lnTo>
                        <a:lnTo>
                          <a:pt x="4814" y="3741"/>
                        </a:lnTo>
                        <a:lnTo>
                          <a:pt x="4819" y="3726"/>
                        </a:lnTo>
                        <a:lnTo>
                          <a:pt x="4823" y="3709"/>
                        </a:lnTo>
                        <a:lnTo>
                          <a:pt x="4828" y="3692"/>
                        </a:lnTo>
                        <a:lnTo>
                          <a:pt x="4832" y="3675"/>
                        </a:lnTo>
                        <a:lnTo>
                          <a:pt x="4837" y="3658"/>
                        </a:lnTo>
                        <a:lnTo>
                          <a:pt x="4841" y="3643"/>
                        </a:lnTo>
                        <a:lnTo>
                          <a:pt x="4846" y="3630"/>
                        </a:lnTo>
                        <a:lnTo>
                          <a:pt x="4851" y="3618"/>
                        </a:lnTo>
                        <a:lnTo>
                          <a:pt x="4855" y="3607"/>
                        </a:lnTo>
                        <a:lnTo>
                          <a:pt x="4860" y="3597"/>
                        </a:lnTo>
                        <a:lnTo>
                          <a:pt x="4864" y="3590"/>
                        </a:lnTo>
                        <a:lnTo>
                          <a:pt x="4869" y="3585"/>
                        </a:lnTo>
                        <a:lnTo>
                          <a:pt x="4874" y="3581"/>
                        </a:lnTo>
                        <a:lnTo>
                          <a:pt x="4878" y="3578"/>
                        </a:lnTo>
                        <a:lnTo>
                          <a:pt x="4883" y="3577"/>
                        </a:lnTo>
                        <a:lnTo>
                          <a:pt x="4887" y="3580"/>
                        </a:lnTo>
                        <a:lnTo>
                          <a:pt x="4892" y="3583"/>
                        </a:lnTo>
                        <a:lnTo>
                          <a:pt x="4897" y="3588"/>
                        </a:lnTo>
                        <a:lnTo>
                          <a:pt x="4901" y="3594"/>
                        </a:lnTo>
                        <a:lnTo>
                          <a:pt x="4906" y="3598"/>
                        </a:lnTo>
                        <a:lnTo>
                          <a:pt x="4910" y="3595"/>
                        </a:lnTo>
                        <a:lnTo>
                          <a:pt x="4915" y="3589"/>
                        </a:lnTo>
                        <a:lnTo>
                          <a:pt x="4919" y="3584"/>
                        </a:lnTo>
                        <a:lnTo>
                          <a:pt x="4924" y="3577"/>
                        </a:lnTo>
                        <a:lnTo>
                          <a:pt x="4929" y="3568"/>
                        </a:lnTo>
                        <a:lnTo>
                          <a:pt x="4933" y="3557"/>
                        </a:lnTo>
                        <a:lnTo>
                          <a:pt x="4938" y="3544"/>
                        </a:lnTo>
                        <a:lnTo>
                          <a:pt x="4942" y="3532"/>
                        </a:lnTo>
                        <a:lnTo>
                          <a:pt x="4947" y="3524"/>
                        </a:lnTo>
                        <a:lnTo>
                          <a:pt x="4952" y="3517"/>
                        </a:lnTo>
                        <a:lnTo>
                          <a:pt x="4956" y="3510"/>
                        </a:lnTo>
                        <a:lnTo>
                          <a:pt x="4961" y="3507"/>
                        </a:lnTo>
                        <a:lnTo>
                          <a:pt x="4965" y="3505"/>
                        </a:lnTo>
                        <a:lnTo>
                          <a:pt x="4970" y="3502"/>
                        </a:lnTo>
                        <a:lnTo>
                          <a:pt x="4975" y="3499"/>
                        </a:lnTo>
                        <a:lnTo>
                          <a:pt x="4979" y="3498"/>
                        </a:lnTo>
                        <a:lnTo>
                          <a:pt x="4984" y="3499"/>
                        </a:lnTo>
                        <a:lnTo>
                          <a:pt x="4988" y="3503"/>
                        </a:lnTo>
                        <a:lnTo>
                          <a:pt x="4993" y="3507"/>
                        </a:lnTo>
                        <a:lnTo>
                          <a:pt x="4997" y="3507"/>
                        </a:lnTo>
                        <a:lnTo>
                          <a:pt x="5002" y="3500"/>
                        </a:lnTo>
                        <a:lnTo>
                          <a:pt x="5007" y="3488"/>
                        </a:lnTo>
                        <a:lnTo>
                          <a:pt x="5011" y="3472"/>
                        </a:lnTo>
                        <a:lnTo>
                          <a:pt x="5016" y="3452"/>
                        </a:lnTo>
                        <a:lnTo>
                          <a:pt x="5020" y="3430"/>
                        </a:lnTo>
                        <a:lnTo>
                          <a:pt x="5025" y="3404"/>
                        </a:lnTo>
                        <a:lnTo>
                          <a:pt x="5030" y="3378"/>
                        </a:lnTo>
                        <a:lnTo>
                          <a:pt x="5034" y="3355"/>
                        </a:lnTo>
                        <a:lnTo>
                          <a:pt x="5039" y="3335"/>
                        </a:lnTo>
                        <a:lnTo>
                          <a:pt x="5043" y="3316"/>
                        </a:lnTo>
                        <a:lnTo>
                          <a:pt x="5048" y="3297"/>
                        </a:lnTo>
                        <a:lnTo>
                          <a:pt x="5052" y="3280"/>
                        </a:lnTo>
                        <a:lnTo>
                          <a:pt x="5057" y="3268"/>
                        </a:lnTo>
                        <a:lnTo>
                          <a:pt x="5062" y="3261"/>
                        </a:lnTo>
                        <a:lnTo>
                          <a:pt x="5066" y="3254"/>
                        </a:lnTo>
                        <a:lnTo>
                          <a:pt x="5071" y="3248"/>
                        </a:lnTo>
                        <a:lnTo>
                          <a:pt x="5075" y="3244"/>
                        </a:lnTo>
                        <a:lnTo>
                          <a:pt x="5080" y="3242"/>
                        </a:lnTo>
                        <a:lnTo>
                          <a:pt x="5085" y="3241"/>
                        </a:lnTo>
                        <a:lnTo>
                          <a:pt x="5089" y="3238"/>
                        </a:lnTo>
                        <a:lnTo>
                          <a:pt x="5094" y="3237"/>
                        </a:lnTo>
                        <a:lnTo>
                          <a:pt x="5098" y="3239"/>
                        </a:lnTo>
                        <a:lnTo>
                          <a:pt x="5103" y="3244"/>
                        </a:lnTo>
                        <a:lnTo>
                          <a:pt x="5108" y="3246"/>
                        </a:lnTo>
                        <a:lnTo>
                          <a:pt x="5112" y="3246"/>
                        </a:lnTo>
                        <a:lnTo>
                          <a:pt x="5117" y="3246"/>
                        </a:lnTo>
                        <a:lnTo>
                          <a:pt x="5121" y="3248"/>
                        </a:lnTo>
                        <a:lnTo>
                          <a:pt x="5126" y="3253"/>
                        </a:lnTo>
                        <a:lnTo>
                          <a:pt x="5130" y="3257"/>
                        </a:lnTo>
                        <a:lnTo>
                          <a:pt x="5135" y="3260"/>
                        </a:lnTo>
                        <a:lnTo>
                          <a:pt x="5140" y="3262"/>
                        </a:lnTo>
                        <a:lnTo>
                          <a:pt x="5144" y="3265"/>
                        </a:lnTo>
                        <a:lnTo>
                          <a:pt x="5149" y="3267"/>
                        </a:lnTo>
                        <a:lnTo>
                          <a:pt x="5153" y="3270"/>
                        </a:lnTo>
                        <a:lnTo>
                          <a:pt x="5158" y="3272"/>
                        </a:lnTo>
                        <a:lnTo>
                          <a:pt x="5163" y="3272"/>
                        </a:lnTo>
                        <a:lnTo>
                          <a:pt x="5167" y="3274"/>
                        </a:lnTo>
                        <a:lnTo>
                          <a:pt x="5172" y="3278"/>
                        </a:lnTo>
                        <a:lnTo>
                          <a:pt x="5176" y="3282"/>
                        </a:lnTo>
                        <a:lnTo>
                          <a:pt x="5181" y="3284"/>
                        </a:lnTo>
                        <a:lnTo>
                          <a:pt x="5186" y="3285"/>
                        </a:lnTo>
                        <a:lnTo>
                          <a:pt x="5190" y="3287"/>
                        </a:lnTo>
                        <a:lnTo>
                          <a:pt x="5195" y="3291"/>
                        </a:lnTo>
                        <a:lnTo>
                          <a:pt x="5199" y="3295"/>
                        </a:lnTo>
                        <a:lnTo>
                          <a:pt x="5204" y="3299"/>
                        </a:lnTo>
                        <a:lnTo>
                          <a:pt x="5208" y="3304"/>
                        </a:lnTo>
                        <a:lnTo>
                          <a:pt x="5213" y="3310"/>
                        </a:lnTo>
                        <a:lnTo>
                          <a:pt x="5218" y="3314"/>
                        </a:lnTo>
                        <a:lnTo>
                          <a:pt x="5222" y="3316"/>
                        </a:lnTo>
                        <a:lnTo>
                          <a:pt x="5227" y="3316"/>
                        </a:lnTo>
                        <a:lnTo>
                          <a:pt x="5231" y="3317"/>
                        </a:lnTo>
                        <a:lnTo>
                          <a:pt x="5236" y="3319"/>
                        </a:lnTo>
                        <a:lnTo>
                          <a:pt x="5241" y="3322"/>
                        </a:lnTo>
                        <a:lnTo>
                          <a:pt x="5245" y="3323"/>
                        </a:lnTo>
                        <a:lnTo>
                          <a:pt x="5250" y="3321"/>
                        </a:lnTo>
                        <a:lnTo>
                          <a:pt x="5254" y="3316"/>
                        </a:lnTo>
                        <a:lnTo>
                          <a:pt x="5259" y="3312"/>
                        </a:lnTo>
                        <a:lnTo>
                          <a:pt x="5263" y="3309"/>
                        </a:lnTo>
                        <a:lnTo>
                          <a:pt x="5268" y="3307"/>
                        </a:lnTo>
                        <a:lnTo>
                          <a:pt x="5273" y="3303"/>
                        </a:lnTo>
                        <a:lnTo>
                          <a:pt x="5277" y="3301"/>
                        </a:lnTo>
                        <a:lnTo>
                          <a:pt x="5282" y="3300"/>
                        </a:lnTo>
                        <a:lnTo>
                          <a:pt x="5286" y="3300"/>
                        </a:lnTo>
                        <a:lnTo>
                          <a:pt x="5291" y="3301"/>
                        </a:lnTo>
                        <a:lnTo>
                          <a:pt x="5296" y="3303"/>
                        </a:lnTo>
                        <a:lnTo>
                          <a:pt x="5300" y="3305"/>
                        </a:lnTo>
                        <a:lnTo>
                          <a:pt x="5305" y="3309"/>
                        </a:lnTo>
                        <a:lnTo>
                          <a:pt x="5309" y="3316"/>
                        </a:lnTo>
                        <a:lnTo>
                          <a:pt x="5314" y="3324"/>
                        </a:lnTo>
                        <a:lnTo>
                          <a:pt x="5319" y="3331"/>
                        </a:lnTo>
                        <a:lnTo>
                          <a:pt x="5323" y="3337"/>
                        </a:lnTo>
                        <a:lnTo>
                          <a:pt x="5328" y="3347"/>
                        </a:lnTo>
                        <a:lnTo>
                          <a:pt x="5332" y="3358"/>
                        </a:lnTo>
                        <a:lnTo>
                          <a:pt x="5337" y="3372"/>
                        </a:lnTo>
                        <a:lnTo>
                          <a:pt x="5341" y="3386"/>
                        </a:lnTo>
                        <a:lnTo>
                          <a:pt x="5346" y="3399"/>
                        </a:lnTo>
                        <a:lnTo>
                          <a:pt x="5351" y="3411"/>
                        </a:lnTo>
                        <a:lnTo>
                          <a:pt x="5355" y="3427"/>
                        </a:lnTo>
                        <a:lnTo>
                          <a:pt x="5360" y="3445"/>
                        </a:lnTo>
                        <a:lnTo>
                          <a:pt x="5364" y="3463"/>
                        </a:lnTo>
                        <a:lnTo>
                          <a:pt x="5369" y="3481"/>
                        </a:lnTo>
                        <a:lnTo>
                          <a:pt x="5374" y="3502"/>
                        </a:lnTo>
                        <a:lnTo>
                          <a:pt x="5378" y="3526"/>
                        </a:lnTo>
                        <a:lnTo>
                          <a:pt x="5383" y="3545"/>
                        </a:lnTo>
                        <a:lnTo>
                          <a:pt x="5387" y="3564"/>
                        </a:lnTo>
                        <a:lnTo>
                          <a:pt x="5392" y="3587"/>
                        </a:lnTo>
                        <a:lnTo>
                          <a:pt x="5397" y="3614"/>
                        </a:lnTo>
                        <a:lnTo>
                          <a:pt x="5401" y="3640"/>
                        </a:lnTo>
                        <a:lnTo>
                          <a:pt x="5406" y="3666"/>
                        </a:lnTo>
                        <a:lnTo>
                          <a:pt x="5410" y="3689"/>
                        </a:lnTo>
                        <a:lnTo>
                          <a:pt x="5415" y="3708"/>
                        </a:lnTo>
                        <a:lnTo>
                          <a:pt x="5419" y="3723"/>
                        </a:lnTo>
                        <a:lnTo>
                          <a:pt x="5424" y="3735"/>
                        </a:lnTo>
                        <a:lnTo>
                          <a:pt x="5429" y="3744"/>
                        </a:lnTo>
                        <a:lnTo>
                          <a:pt x="5433" y="3752"/>
                        </a:lnTo>
                        <a:lnTo>
                          <a:pt x="5438" y="3761"/>
                        </a:lnTo>
                        <a:lnTo>
                          <a:pt x="5442" y="3768"/>
                        </a:lnTo>
                        <a:lnTo>
                          <a:pt x="5447" y="3771"/>
                        </a:lnTo>
                        <a:lnTo>
                          <a:pt x="5452" y="3769"/>
                        </a:lnTo>
                        <a:lnTo>
                          <a:pt x="5456" y="3765"/>
                        </a:lnTo>
                        <a:lnTo>
                          <a:pt x="5461" y="3759"/>
                        </a:lnTo>
                        <a:lnTo>
                          <a:pt x="5465" y="3749"/>
                        </a:lnTo>
                        <a:lnTo>
                          <a:pt x="5470" y="3739"/>
                        </a:lnTo>
                        <a:lnTo>
                          <a:pt x="5474" y="3732"/>
                        </a:lnTo>
                        <a:lnTo>
                          <a:pt x="5479" y="3723"/>
                        </a:lnTo>
                        <a:lnTo>
                          <a:pt x="5484" y="3707"/>
                        </a:lnTo>
                        <a:lnTo>
                          <a:pt x="5488" y="3695"/>
                        </a:lnTo>
                        <a:lnTo>
                          <a:pt x="5493" y="3689"/>
                        </a:lnTo>
                        <a:lnTo>
                          <a:pt x="5497" y="3674"/>
                        </a:lnTo>
                        <a:lnTo>
                          <a:pt x="5502" y="3640"/>
                        </a:lnTo>
                        <a:lnTo>
                          <a:pt x="5507" y="3607"/>
                        </a:lnTo>
                        <a:lnTo>
                          <a:pt x="5511" y="3609"/>
                        </a:lnTo>
                        <a:lnTo>
                          <a:pt x="5516" y="3674"/>
                        </a:lnTo>
                        <a:lnTo>
                          <a:pt x="5520" y="3833"/>
                        </a:lnTo>
                        <a:lnTo>
                          <a:pt x="5525" y="4061"/>
                        </a:lnTo>
                        <a:lnTo>
                          <a:pt x="5530" y="4207"/>
                        </a:lnTo>
                        <a:lnTo>
                          <a:pt x="5534" y="4117"/>
                        </a:lnTo>
                        <a:lnTo>
                          <a:pt x="5539" y="3839"/>
                        </a:lnTo>
                        <a:lnTo>
                          <a:pt x="5543" y="3593"/>
                        </a:lnTo>
                        <a:lnTo>
                          <a:pt x="5548" y="3492"/>
                        </a:lnTo>
                        <a:lnTo>
                          <a:pt x="5552" y="3479"/>
                        </a:lnTo>
                        <a:lnTo>
                          <a:pt x="5557" y="3501"/>
                        </a:lnTo>
                        <a:lnTo>
                          <a:pt x="5562" y="3543"/>
                        </a:lnTo>
                        <a:lnTo>
                          <a:pt x="5566" y="3592"/>
                        </a:lnTo>
                        <a:lnTo>
                          <a:pt x="5571" y="3640"/>
                        </a:lnTo>
                        <a:lnTo>
                          <a:pt x="5575" y="3687"/>
                        </a:lnTo>
                        <a:lnTo>
                          <a:pt x="5580" y="3732"/>
                        </a:lnTo>
                        <a:lnTo>
                          <a:pt x="5585" y="3771"/>
                        </a:lnTo>
                        <a:lnTo>
                          <a:pt x="5589" y="3799"/>
                        </a:lnTo>
                        <a:lnTo>
                          <a:pt x="5594" y="3820"/>
                        </a:lnTo>
                        <a:lnTo>
                          <a:pt x="5598" y="3836"/>
                        </a:lnTo>
                        <a:lnTo>
                          <a:pt x="5603" y="3847"/>
                        </a:lnTo>
                        <a:lnTo>
                          <a:pt x="5608" y="3849"/>
                        </a:lnTo>
                        <a:lnTo>
                          <a:pt x="5612" y="3843"/>
                        </a:lnTo>
                        <a:lnTo>
                          <a:pt x="5617" y="3830"/>
                        </a:lnTo>
                        <a:lnTo>
                          <a:pt x="5621" y="3815"/>
                        </a:lnTo>
                        <a:lnTo>
                          <a:pt x="5626" y="3795"/>
                        </a:lnTo>
                        <a:lnTo>
                          <a:pt x="5630" y="3769"/>
                        </a:lnTo>
                        <a:lnTo>
                          <a:pt x="5635" y="3739"/>
                        </a:lnTo>
                        <a:lnTo>
                          <a:pt x="5640" y="3706"/>
                        </a:lnTo>
                        <a:lnTo>
                          <a:pt x="5644" y="3667"/>
                        </a:lnTo>
                        <a:lnTo>
                          <a:pt x="5649" y="3626"/>
                        </a:lnTo>
                        <a:lnTo>
                          <a:pt x="5653" y="3586"/>
                        </a:lnTo>
                        <a:lnTo>
                          <a:pt x="5658" y="3547"/>
                        </a:lnTo>
                        <a:lnTo>
                          <a:pt x="5663" y="3508"/>
                        </a:lnTo>
                        <a:lnTo>
                          <a:pt x="5667" y="3470"/>
                        </a:lnTo>
                        <a:lnTo>
                          <a:pt x="5672" y="3435"/>
                        </a:lnTo>
                        <a:lnTo>
                          <a:pt x="5676" y="3403"/>
                        </a:lnTo>
                        <a:lnTo>
                          <a:pt x="5681" y="3373"/>
                        </a:lnTo>
                        <a:lnTo>
                          <a:pt x="5685" y="3348"/>
                        </a:lnTo>
                        <a:lnTo>
                          <a:pt x="5690" y="3327"/>
                        </a:lnTo>
                        <a:lnTo>
                          <a:pt x="5695" y="3311"/>
                        </a:lnTo>
                        <a:lnTo>
                          <a:pt x="5699" y="3298"/>
                        </a:lnTo>
                        <a:lnTo>
                          <a:pt x="5704" y="3288"/>
                        </a:lnTo>
                        <a:lnTo>
                          <a:pt x="5708" y="3282"/>
                        </a:lnTo>
                        <a:lnTo>
                          <a:pt x="5713" y="3278"/>
                        </a:lnTo>
                        <a:lnTo>
                          <a:pt x="5718" y="3274"/>
                        </a:lnTo>
                        <a:lnTo>
                          <a:pt x="5722" y="3274"/>
                        </a:lnTo>
                        <a:lnTo>
                          <a:pt x="5727" y="3278"/>
                        </a:lnTo>
                        <a:lnTo>
                          <a:pt x="5731" y="3284"/>
                        </a:lnTo>
                        <a:lnTo>
                          <a:pt x="5736" y="3291"/>
                        </a:lnTo>
                        <a:lnTo>
                          <a:pt x="5741" y="3301"/>
                        </a:lnTo>
                        <a:lnTo>
                          <a:pt x="5745" y="3312"/>
                        </a:lnTo>
                        <a:lnTo>
                          <a:pt x="5750" y="3322"/>
                        </a:lnTo>
                        <a:lnTo>
                          <a:pt x="5754" y="3332"/>
                        </a:lnTo>
                        <a:lnTo>
                          <a:pt x="5759" y="3345"/>
                        </a:lnTo>
                        <a:lnTo>
                          <a:pt x="5763" y="3359"/>
                        </a:lnTo>
                        <a:lnTo>
                          <a:pt x="5768" y="3371"/>
                        </a:lnTo>
                        <a:lnTo>
                          <a:pt x="5773" y="3383"/>
                        </a:lnTo>
                        <a:lnTo>
                          <a:pt x="5777" y="3395"/>
                        </a:lnTo>
                        <a:lnTo>
                          <a:pt x="5782" y="3407"/>
                        </a:lnTo>
                        <a:lnTo>
                          <a:pt x="5786" y="3418"/>
                        </a:lnTo>
                        <a:lnTo>
                          <a:pt x="5791" y="3434"/>
                        </a:lnTo>
                        <a:lnTo>
                          <a:pt x="5796" y="3452"/>
                        </a:lnTo>
                        <a:lnTo>
                          <a:pt x="5800" y="3468"/>
                        </a:lnTo>
                        <a:lnTo>
                          <a:pt x="5805" y="3485"/>
                        </a:lnTo>
                        <a:lnTo>
                          <a:pt x="5809" y="3504"/>
                        </a:lnTo>
                        <a:lnTo>
                          <a:pt x="5814" y="3522"/>
                        </a:lnTo>
                        <a:lnTo>
                          <a:pt x="5818" y="3537"/>
                        </a:lnTo>
                        <a:lnTo>
                          <a:pt x="5823" y="3550"/>
                        </a:lnTo>
                        <a:lnTo>
                          <a:pt x="5828" y="3565"/>
                        </a:lnTo>
                        <a:lnTo>
                          <a:pt x="5832" y="3579"/>
                        </a:lnTo>
                        <a:lnTo>
                          <a:pt x="5837" y="3593"/>
                        </a:lnTo>
                        <a:lnTo>
                          <a:pt x="5841" y="3606"/>
                        </a:lnTo>
                        <a:lnTo>
                          <a:pt x="5846" y="3615"/>
                        </a:lnTo>
                        <a:lnTo>
                          <a:pt x="5851" y="3620"/>
                        </a:lnTo>
                        <a:lnTo>
                          <a:pt x="5855" y="3625"/>
                        </a:lnTo>
                        <a:lnTo>
                          <a:pt x="5860" y="3631"/>
                        </a:lnTo>
                        <a:lnTo>
                          <a:pt x="5864" y="3635"/>
                        </a:lnTo>
                        <a:lnTo>
                          <a:pt x="5869" y="3635"/>
                        </a:lnTo>
                        <a:lnTo>
                          <a:pt x="5874" y="3635"/>
                        </a:lnTo>
                        <a:lnTo>
                          <a:pt x="5878" y="3637"/>
                        </a:lnTo>
                        <a:lnTo>
                          <a:pt x="5883" y="3641"/>
                        </a:lnTo>
                        <a:lnTo>
                          <a:pt x="5887" y="3644"/>
                        </a:lnTo>
                        <a:lnTo>
                          <a:pt x="5892" y="3649"/>
                        </a:lnTo>
                        <a:lnTo>
                          <a:pt x="5896" y="3653"/>
                        </a:lnTo>
                        <a:lnTo>
                          <a:pt x="5901" y="3655"/>
                        </a:lnTo>
                        <a:lnTo>
                          <a:pt x="5906" y="3659"/>
                        </a:lnTo>
                        <a:lnTo>
                          <a:pt x="5910" y="3666"/>
                        </a:lnTo>
                        <a:lnTo>
                          <a:pt x="5915" y="3671"/>
                        </a:lnTo>
                        <a:lnTo>
                          <a:pt x="5919" y="3675"/>
                        </a:lnTo>
                        <a:lnTo>
                          <a:pt x="5924" y="3679"/>
                        </a:lnTo>
                        <a:lnTo>
                          <a:pt x="5929" y="3683"/>
                        </a:lnTo>
                        <a:lnTo>
                          <a:pt x="5933" y="3686"/>
                        </a:lnTo>
                        <a:lnTo>
                          <a:pt x="5938" y="3685"/>
                        </a:lnTo>
                        <a:lnTo>
                          <a:pt x="5942" y="3679"/>
                        </a:lnTo>
                        <a:lnTo>
                          <a:pt x="5947" y="3670"/>
                        </a:lnTo>
                        <a:lnTo>
                          <a:pt x="5952" y="3659"/>
                        </a:lnTo>
                        <a:lnTo>
                          <a:pt x="5956" y="3647"/>
                        </a:lnTo>
                        <a:lnTo>
                          <a:pt x="5961" y="3635"/>
                        </a:lnTo>
                        <a:lnTo>
                          <a:pt x="5965" y="3618"/>
                        </a:lnTo>
                        <a:lnTo>
                          <a:pt x="5970" y="3596"/>
                        </a:lnTo>
                        <a:lnTo>
                          <a:pt x="5974" y="3575"/>
                        </a:lnTo>
                        <a:lnTo>
                          <a:pt x="5979" y="3556"/>
                        </a:lnTo>
                        <a:lnTo>
                          <a:pt x="5984" y="3540"/>
                        </a:lnTo>
                        <a:lnTo>
                          <a:pt x="5988" y="3524"/>
                        </a:lnTo>
                        <a:lnTo>
                          <a:pt x="5993" y="3505"/>
                        </a:lnTo>
                        <a:lnTo>
                          <a:pt x="5997" y="3485"/>
                        </a:lnTo>
                        <a:lnTo>
                          <a:pt x="6002" y="3469"/>
                        </a:lnTo>
                        <a:lnTo>
                          <a:pt x="6007" y="3458"/>
                        </a:lnTo>
                        <a:lnTo>
                          <a:pt x="6011" y="3452"/>
                        </a:lnTo>
                        <a:lnTo>
                          <a:pt x="6016" y="3451"/>
                        </a:lnTo>
                        <a:lnTo>
                          <a:pt x="6020" y="3451"/>
                        </a:lnTo>
                        <a:lnTo>
                          <a:pt x="6025" y="3448"/>
                        </a:lnTo>
                        <a:lnTo>
                          <a:pt x="6029" y="3448"/>
                        </a:lnTo>
                        <a:lnTo>
                          <a:pt x="6034" y="3455"/>
                        </a:lnTo>
                        <a:lnTo>
                          <a:pt x="6039" y="3469"/>
                        </a:lnTo>
                        <a:lnTo>
                          <a:pt x="6043" y="3483"/>
                        </a:lnTo>
                        <a:lnTo>
                          <a:pt x="6048" y="3495"/>
                        </a:lnTo>
                        <a:lnTo>
                          <a:pt x="6052" y="3506"/>
                        </a:lnTo>
                        <a:lnTo>
                          <a:pt x="6057" y="3520"/>
                        </a:lnTo>
                        <a:lnTo>
                          <a:pt x="6062" y="3539"/>
                        </a:lnTo>
                        <a:lnTo>
                          <a:pt x="6066" y="3558"/>
                        </a:lnTo>
                        <a:lnTo>
                          <a:pt x="6071" y="3573"/>
                        </a:lnTo>
                        <a:lnTo>
                          <a:pt x="6075" y="3585"/>
                        </a:lnTo>
                        <a:lnTo>
                          <a:pt x="6080" y="3593"/>
                        </a:lnTo>
                        <a:lnTo>
                          <a:pt x="6085" y="3597"/>
                        </a:lnTo>
                        <a:lnTo>
                          <a:pt x="6089" y="3596"/>
                        </a:lnTo>
                        <a:lnTo>
                          <a:pt x="6094" y="3594"/>
                        </a:lnTo>
                        <a:lnTo>
                          <a:pt x="6098" y="3593"/>
                        </a:lnTo>
                        <a:lnTo>
                          <a:pt x="6103" y="3593"/>
                        </a:lnTo>
                        <a:lnTo>
                          <a:pt x="6107" y="3597"/>
                        </a:lnTo>
                        <a:lnTo>
                          <a:pt x="6112" y="3604"/>
                        </a:lnTo>
                        <a:lnTo>
                          <a:pt x="6117" y="3607"/>
                        </a:lnTo>
                        <a:lnTo>
                          <a:pt x="6121" y="3605"/>
                        </a:lnTo>
                        <a:lnTo>
                          <a:pt x="6126" y="3602"/>
                        </a:lnTo>
                        <a:lnTo>
                          <a:pt x="6130" y="3602"/>
                        </a:lnTo>
                        <a:lnTo>
                          <a:pt x="6135" y="3604"/>
                        </a:lnTo>
                        <a:lnTo>
                          <a:pt x="6140" y="3609"/>
                        </a:lnTo>
                        <a:lnTo>
                          <a:pt x="6144" y="3615"/>
                        </a:lnTo>
                        <a:lnTo>
                          <a:pt x="6149" y="3618"/>
                        </a:lnTo>
                        <a:lnTo>
                          <a:pt x="6153" y="3621"/>
                        </a:lnTo>
                        <a:lnTo>
                          <a:pt x="6158" y="3623"/>
                        </a:lnTo>
                        <a:lnTo>
                          <a:pt x="6163" y="3626"/>
                        </a:lnTo>
                        <a:lnTo>
                          <a:pt x="6167" y="3628"/>
                        </a:lnTo>
                        <a:lnTo>
                          <a:pt x="6172" y="3630"/>
                        </a:lnTo>
                        <a:lnTo>
                          <a:pt x="6176" y="3631"/>
                        </a:lnTo>
                        <a:lnTo>
                          <a:pt x="6181" y="3633"/>
                        </a:lnTo>
                        <a:lnTo>
                          <a:pt x="6185" y="3636"/>
                        </a:lnTo>
                        <a:lnTo>
                          <a:pt x="6190" y="3638"/>
                        </a:lnTo>
                        <a:lnTo>
                          <a:pt x="6195" y="3637"/>
                        </a:lnTo>
                        <a:lnTo>
                          <a:pt x="6199" y="3637"/>
                        </a:lnTo>
                        <a:lnTo>
                          <a:pt x="6204" y="3640"/>
                        </a:lnTo>
                        <a:lnTo>
                          <a:pt x="6208" y="3644"/>
                        </a:lnTo>
                        <a:lnTo>
                          <a:pt x="6213" y="3648"/>
                        </a:lnTo>
                        <a:lnTo>
                          <a:pt x="6218" y="3650"/>
                        </a:lnTo>
                        <a:lnTo>
                          <a:pt x="6222" y="3652"/>
                        </a:lnTo>
                        <a:lnTo>
                          <a:pt x="6227" y="3655"/>
                        </a:lnTo>
                        <a:lnTo>
                          <a:pt x="6231" y="3660"/>
                        </a:lnTo>
                        <a:lnTo>
                          <a:pt x="6236" y="3664"/>
                        </a:lnTo>
                        <a:lnTo>
                          <a:pt x="6240" y="3669"/>
                        </a:lnTo>
                        <a:lnTo>
                          <a:pt x="6245" y="3672"/>
                        </a:lnTo>
                        <a:lnTo>
                          <a:pt x="6250" y="3678"/>
                        </a:lnTo>
                        <a:lnTo>
                          <a:pt x="6254" y="3686"/>
                        </a:lnTo>
                        <a:lnTo>
                          <a:pt x="6259" y="3695"/>
                        </a:lnTo>
                        <a:lnTo>
                          <a:pt x="6263" y="3704"/>
                        </a:lnTo>
                        <a:lnTo>
                          <a:pt x="6268" y="3711"/>
                        </a:lnTo>
                        <a:lnTo>
                          <a:pt x="6273" y="3718"/>
                        </a:lnTo>
                        <a:lnTo>
                          <a:pt x="6277" y="3726"/>
                        </a:lnTo>
                        <a:lnTo>
                          <a:pt x="6282" y="3733"/>
                        </a:lnTo>
                        <a:lnTo>
                          <a:pt x="6286" y="3739"/>
                        </a:lnTo>
                        <a:lnTo>
                          <a:pt x="6291" y="3745"/>
                        </a:lnTo>
                        <a:lnTo>
                          <a:pt x="6296" y="3753"/>
                        </a:lnTo>
                        <a:lnTo>
                          <a:pt x="6300" y="3762"/>
                        </a:lnTo>
                        <a:lnTo>
                          <a:pt x="6305" y="3770"/>
                        </a:lnTo>
                        <a:lnTo>
                          <a:pt x="6309" y="3777"/>
                        </a:lnTo>
                        <a:lnTo>
                          <a:pt x="6314" y="3785"/>
                        </a:lnTo>
                        <a:lnTo>
                          <a:pt x="6318" y="3792"/>
                        </a:lnTo>
                        <a:lnTo>
                          <a:pt x="6323" y="3798"/>
                        </a:lnTo>
                        <a:lnTo>
                          <a:pt x="6328" y="3805"/>
                        </a:lnTo>
                        <a:lnTo>
                          <a:pt x="6332" y="3815"/>
                        </a:lnTo>
                        <a:lnTo>
                          <a:pt x="6337" y="3824"/>
                        </a:lnTo>
                        <a:lnTo>
                          <a:pt x="6341" y="3832"/>
                        </a:lnTo>
                        <a:lnTo>
                          <a:pt x="6346" y="3838"/>
                        </a:lnTo>
                        <a:lnTo>
                          <a:pt x="6351" y="3844"/>
                        </a:lnTo>
                        <a:lnTo>
                          <a:pt x="6355" y="3852"/>
                        </a:lnTo>
                        <a:lnTo>
                          <a:pt x="6360" y="3860"/>
                        </a:lnTo>
                        <a:lnTo>
                          <a:pt x="6364" y="3868"/>
                        </a:lnTo>
                        <a:lnTo>
                          <a:pt x="6369" y="3874"/>
                        </a:lnTo>
                        <a:lnTo>
                          <a:pt x="6374" y="3881"/>
                        </a:lnTo>
                        <a:lnTo>
                          <a:pt x="6378" y="3889"/>
                        </a:lnTo>
                        <a:lnTo>
                          <a:pt x="6383" y="3895"/>
                        </a:lnTo>
                        <a:lnTo>
                          <a:pt x="6387" y="3900"/>
                        </a:lnTo>
                        <a:lnTo>
                          <a:pt x="6392" y="3904"/>
                        </a:lnTo>
                        <a:lnTo>
                          <a:pt x="6396" y="3910"/>
                        </a:lnTo>
                        <a:lnTo>
                          <a:pt x="6401" y="3916"/>
                        </a:lnTo>
                        <a:lnTo>
                          <a:pt x="6406" y="3919"/>
                        </a:lnTo>
                        <a:lnTo>
                          <a:pt x="6410" y="3921"/>
                        </a:lnTo>
                        <a:lnTo>
                          <a:pt x="6415" y="3926"/>
                        </a:lnTo>
                        <a:lnTo>
                          <a:pt x="6419" y="3934"/>
                        </a:lnTo>
                        <a:lnTo>
                          <a:pt x="6424" y="3942"/>
                        </a:lnTo>
                        <a:lnTo>
                          <a:pt x="6429" y="3949"/>
                        </a:lnTo>
                        <a:lnTo>
                          <a:pt x="6433" y="3955"/>
                        </a:lnTo>
                        <a:lnTo>
                          <a:pt x="6438" y="3960"/>
                        </a:lnTo>
                        <a:lnTo>
                          <a:pt x="6442" y="3965"/>
                        </a:lnTo>
                        <a:lnTo>
                          <a:pt x="6447" y="3970"/>
                        </a:lnTo>
                        <a:lnTo>
                          <a:pt x="6451" y="3974"/>
                        </a:lnTo>
                        <a:lnTo>
                          <a:pt x="6456" y="3977"/>
                        </a:lnTo>
                        <a:lnTo>
                          <a:pt x="6461" y="3984"/>
                        </a:lnTo>
                        <a:lnTo>
                          <a:pt x="6465" y="3991"/>
                        </a:lnTo>
                        <a:lnTo>
                          <a:pt x="6470" y="3997"/>
                        </a:lnTo>
                        <a:lnTo>
                          <a:pt x="6474" y="4001"/>
                        </a:lnTo>
                        <a:lnTo>
                          <a:pt x="6479" y="4004"/>
                        </a:lnTo>
                        <a:lnTo>
                          <a:pt x="6484" y="4008"/>
                        </a:lnTo>
                        <a:lnTo>
                          <a:pt x="6488" y="4015"/>
                        </a:lnTo>
                        <a:lnTo>
                          <a:pt x="6493" y="4021"/>
                        </a:lnTo>
                        <a:lnTo>
                          <a:pt x="6497" y="4026"/>
                        </a:lnTo>
                        <a:lnTo>
                          <a:pt x="6502" y="4028"/>
                        </a:lnTo>
                        <a:lnTo>
                          <a:pt x="6507" y="4030"/>
                        </a:lnTo>
                        <a:lnTo>
                          <a:pt x="6511" y="4032"/>
                        </a:lnTo>
                        <a:lnTo>
                          <a:pt x="6516" y="4032"/>
                        </a:lnTo>
                        <a:lnTo>
                          <a:pt x="6520" y="4030"/>
                        </a:lnTo>
                        <a:lnTo>
                          <a:pt x="6525" y="4025"/>
                        </a:lnTo>
                        <a:lnTo>
                          <a:pt x="6529" y="4017"/>
                        </a:lnTo>
                        <a:lnTo>
                          <a:pt x="6534" y="4007"/>
                        </a:lnTo>
                        <a:lnTo>
                          <a:pt x="6539" y="3994"/>
                        </a:lnTo>
                        <a:lnTo>
                          <a:pt x="6543" y="3979"/>
                        </a:lnTo>
                        <a:lnTo>
                          <a:pt x="6548" y="3961"/>
                        </a:lnTo>
                        <a:lnTo>
                          <a:pt x="6552" y="3940"/>
                        </a:lnTo>
                        <a:lnTo>
                          <a:pt x="6557" y="3917"/>
                        </a:lnTo>
                        <a:lnTo>
                          <a:pt x="6562" y="3890"/>
                        </a:lnTo>
                        <a:lnTo>
                          <a:pt x="6566" y="3860"/>
                        </a:lnTo>
                        <a:lnTo>
                          <a:pt x="6571" y="3822"/>
                        </a:lnTo>
                        <a:lnTo>
                          <a:pt x="6575" y="3781"/>
                        </a:lnTo>
                        <a:lnTo>
                          <a:pt x="6580" y="3738"/>
                        </a:lnTo>
                        <a:lnTo>
                          <a:pt x="6585" y="3693"/>
                        </a:lnTo>
                        <a:lnTo>
                          <a:pt x="6589" y="3643"/>
                        </a:lnTo>
                        <a:lnTo>
                          <a:pt x="6594" y="3589"/>
                        </a:lnTo>
                        <a:lnTo>
                          <a:pt x="6598" y="3538"/>
                        </a:lnTo>
                        <a:lnTo>
                          <a:pt x="6603" y="3489"/>
                        </a:lnTo>
                        <a:lnTo>
                          <a:pt x="6607" y="3439"/>
                        </a:lnTo>
                        <a:lnTo>
                          <a:pt x="6612" y="3388"/>
                        </a:lnTo>
                        <a:lnTo>
                          <a:pt x="6617" y="3338"/>
                        </a:lnTo>
                        <a:lnTo>
                          <a:pt x="6621" y="3287"/>
                        </a:lnTo>
                        <a:lnTo>
                          <a:pt x="6626" y="3234"/>
                        </a:lnTo>
                        <a:lnTo>
                          <a:pt x="6630" y="3182"/>
                        </a:lnTo>
                        <a:lnTo>
                          <a:pt x="6635" y="3124"/>
                        </a:lnTo>
                        <a:lnTo>
                          <a:pt x="6640" y="3053"/>
                        </a:lnTo>
                        <a:lnTo>
                          <a:pt x="6644" y="2977"/>
                        </a:lnTo>
                        <a:lnTo>
                          <a:pt x="6649" y="2917"/>
                        </a:lnTo>
                        <a:lnTo>
                          <a:pt x="6653" y="2856"/>
                        </a:lnTo>
                        <a:lnTo>
                          <a:pt x="6658" y="2761"/>
                        </a:lnTo>
                        <a:lnTo>
                          <a:pt x="6662" y="2659"/>
                        </a:lnTo>
                        <a:lnTo>
                          <a:pt x="6667" y="2591"/>
                        </a:lnTo>
                        <a:lnTo>
                          <a:pt x="6672" y="2544"/>
                        </a:lnTo>
                        <a:lnTo>
                          <a:pt x="6676" y="2498"/>
                        </a:lnTo>
                        <a:lnTo>
                          <a:pt x="6681" y="2453"/>
                        </a:lnTo>
                        <a:lnTo>
                          <a:pt x="6685" y="2413"/>
                        </a:lnTo>
                        <a:lnTo>
                          <a:pt x="6690" y="2377"/>
                        </a:lnTo>
                        <a:lnTo>
                          <a:pt x="6695" y="2344"/>
                        </a:lnTo>
                        <a:lnTo>
                          <a:pt x="6699" y="2312"/>
                        </a:lnTo>
                        <a:lnTo>
                          <a:pt x="6704" y="2280"/>
                        </a:lnTo>
                        <a:lnTo>
                          <a:pt x="6708" y="2248"/>
                        </a:lnTo>
                        <a:lnTo>
                          <a:pt x="6713" y="2215"/>
                        </a:lnTo>
                        <a:lnTo>
                          <a:pt x="6718" y="2180"/>
                        </a:lnTo>
                        <a:lnTo>
                          <a:pt x="6722" y="2142"/>
                        </a:lnTo>
                        <a:lnTo>
                          <a:pt x="6727" y="2104"/>
                        </a:lnTo>
                        <a:lnTo>
                          <a:pt x="6731" y="2067"/>
                        </a:lnTo>
                        <a:lnTo>
                          <a:pt x="6736" y="2027"/>
                        </a:lnTo>
                        <a:lnTo>
                          <a:pt x="6740" y="1986"/>
                        </a:lnTo>
                        <a:lnTo>
                          <a:pt x="6745" y="1945"/>
                        </a:lnTo>
                        <a:lnTo>
                          <a:pt x="6750" y="1906"/>
                        </a:lnTo>
                        <a:lnTo>
                          <a:pt x="6754" y="1867"/>
                        </a:lnTo>
                        <a:lnTo>
                          <a:pt x="6759" y="1829"/>
                        </a:lnTo>
                        <a:lnTo>
                          <a:pt x="6763" y="1792"/>
                        </a:lnTo>
                        <a:lnTo>
                          <a:pt x="6768" y="1756"/>
                        </a:lnTo>
                        <a:lnTo>
                          <a:pt x="6773" y="1723"/>
                        </a:lnTo>
                        <a:lnTo>
                          <a:pt x="6777" y="1693"/>
                        </a:lnTo>
                        <a:lnTo>
                          <a:pt x="6782" y="1664"/>
                        </a:lnTo>
                        <a:lnTo>
                          <a:pt x="6786" y="1636"/>
                        </a:lnTo>
                        <a:lnTo>
                          <a:pt x="6791" y="1609"/>
                        </a:lnTo>
                        <a:lnTo>
                          <a:pt x="6795" y="1586"/>
                        </a:lnTo>
                        <a:lnTo>
                          <a:pt x="6800" y="1568"/>
                        </a:lnTo>
                        <a:lnTo>
                          <a:pt x="6805" y="1551"/>
                        </a:lnTo>
                        <a:lnTo>
                          <a:pt x="6809" y="1533"/>
                        </a:lnTo>
                        <a:lnTo>
                          <a:pt x="6814" y="1516"/>
                        </a:lnTo>
                        <a:lnTo>
                          <a:pt x="6818" y="1501"/>
                        </a:lnTo>
                        <a:lnTo>
                          <a:pt x="6823" y="1489"/>
                        </a:lnTo>
                        <a:lnTo>
                          <a:pt x="6828" y="1480"/>
                        </a:lnTo>
                        <a:lnTo>
                          <a:pt x="6832" y="1474"/>
                        </a:lnTo>
                        <a:lnTo>
                          <a:pt x="6837" y="1469"/>
                        </a:lnTo>
                        <a:lnTo>
                          <a:pt x="6841" y="1464"/>
                        </a:lnTo>
                        <a:lnTo>
                          <a:pt x="6846" y="1459"/>
                        </a:lnTo>
                        <a:lnTo>
                          <a:pt x="6851" y="1457"/>
                        </a:lnTo>
                        <a:lnTo>
                          <a:pt x="6855" y="1452"/>
                        </a:lnTo>
                        <a:lnTo>
                          <a:pt x="6860" y="1443"/>
                        </a:lnTo>
                        <a:lnTo>
                          <a:pt x="6864" y="1432"/>
                        </a:lnTo>
                        <a:lnTo>
                          <a:pt x="6869" y="1419"/>
                        </a:lnTo>
                        <a:lnTo>
                          <a:pt x="6873" y="1408"/>
                        </a:lnTo>
                        <a:lnTo>
                          <a:pt x="6878" y="1398"/>
                        </a:lnTo>
                        <a:lnTo>
                          <a:pt x="6883" y="1390"/>
                        </a:lnTo>
                        <a:lnTo>
                          <a:pt x="6887" y="1384"/>
                        </a:lnTo>
                        <a:lnTo>
                          <a:pt x="6892" y="1379"/>
                        </a:lnTo>
                        <a:lnTo>
                          <a:pt x="6896" y="1376"/>
                        </a:lnTo>
                        <a:lnTo>
                          <a:pt x="6901" y="1375"/>
                        </a:lnTo>
                        <a:lnTo>
                          <a:pt x="6906" y="1378"/>
                        </a:lnTo>
                        <a:lnTo>
                          <a:pt x="6910" y="1382"/>
                        </a:lnTo>
                        <a:lnTo>
                          <a:pt x="6915" y="1386"/>
                        </a:lnTo>
                        <a:lnTo>
                          <a:pt x="6919" y="1385"/>
                        </a:lnTo>
                        <a:lnTo>
                          <a:pt x="6924" y="1384"/>
                        </a:lnTo>
                        <a:lnTo>
                          <a:pt x="6929" y="1383"/>
                        </a:lnTo>
                        <a:lnTo>
                          <a:pt x="6933" y="1382"/>
                        </a:lnTo>
                        <a:lnTo>
                          <a:pt x="6938" y="1382"/>
                        </a:lnTo>
                        <a:lnTo>
                          <a:pt x="6942" y="1383"/>
                        </a:lnTo>
                        <a:lnTo>
                          <a:pt x="6947" y="1387"/>
                        </a:lnTo>
                        <a:lnTo>
                          <a:pt x="6951" y="1393"/>
                        </a:lnTo>
                        <a:lnTo>
                          <a:pt x="6956" y="1403"/>
                        </a:lnTo>
                        <a:lnTo>
                          <a:pt x="6961" y="1416"/>
                        </a:lnTo>
                        <a:lnTo>
                          <a:pt x="6965" y="1431"/>
                        </a:lnTo>
                        <a:lnTo>
                          <a:pt x="6970" y="1447"/>
                        </a:lnTo>
                        <a:lnTo>
                          <a:pt x="6974" y="1467"/>
                        </a:lnTo>
                        <a:lnTo>
                          <a:pt x="6979" y="1489"/>
                        </a:lnTo>
                        <a:lnTo>
                          <a:pt x="6984" y="1509"/>
                        </a:lnTo>
                        <a:lnTo>
                          <a:pt x="6988" y="1524"/>
                        </a:lnTo>
                        <a:lnTo>
                          <a:pt x="6993" y="1539"/>
                        </a:lnTo>
                        <a:lnTo>
                          <a:pt x="6997" y="1553"/>
                        </a:lnTo>
                        <a:lnTo>
                          <a:pt x="7002" y="1567"/>
                        </a:lnTo>
                        <a:lnTo>
                          <a:pt x="7006" y="1579"/>
                        </a:lnTo>
                        <a:lnTo>
                          <a:pt x="7011" y="1593"/>
                        </a:lnTo>
                        <a:lnTo>
                          <a:pt x="7016" y="1607"/>
                        </a:lnTo>
                        <a:lnTo>
                          <a:pt x="7020" y="1618"/>
                        </a:lnTo>
                        <a:lnTo>
                          <a:pt x="7025" y="1628"/>
                        </a:lnTo>
                        <a:lnTo>
                          <a:pt x="7029" y="1639"/>
                        </a:lnTo>
                        <a:lnTo>
                          <a:pt x="7034" y="1648"/>
                        </a:lnTo>
                        <a:lnTo>
                          <a:pt x="7039" y="1654"/>
                        </a:lnTo>
                        <a:lnTo>
                          <a:pt x="7043" y="1656"/>
                        </a:lnTo>
                        <a:lnTo>
                          <a:pt x="7048" y="1653"/>
                        </a:lnTo>
                        <a:lnTo>
                          <a:pt x="7052" y="1649"/>
                        </a:lnTo>
                        <a:lnTo>
                          <a:pt x="7057" y="1643"/>
                        </a:lnTo>
                        <a:lnTo>
                          <a:pt x="7062" y="1637"/>
                        </a:lnTo>
                        <a:lnTo>
                          <a:pt x="7066" y="1629"/>
                        </a:lnTo>
                        <a:lnTo>
                          <a:pt x="7071" y="1618"/>
                        </a:lnTo>
                        <a:lnTo>
                          <a:pt x="7075" y="1603"/>
                        </a:lnTo>
                        <a:lnTo>
                          <a:pt x="7080" y="1585"/>
                        </a:lnTo>
                        <a:lnTo>
                          <a:pt x="7084" y="1564"/>
                        </a:lnTo>
                        <a:lnTo>
                          <a:pt x="7089" y="1540"/>
                        </a:lnTo>
                        <a:lnTo>
                          <a:pt x="7094" y="1509"/>
                        </a:lnTo>
                        <a:lnTo>
                          <a:pt x="7098" y="1472"/>
                        </a:lnTo>
                        <a:lnTo>
                          <a:pt x="7103" y="1434"/>
                        </a:lnTo>
                        <a:lnTo>
                          <a:pt x="7107" y="1397"/>
                        </a:lnTo>
                        <a:lnTo>
                          <a:pt x="7112" y="1358"/>
                        </a:lnTo>
                        <a:lnTo>
                          <a:pt x="7117" y="1319"/>
                        </a:lnTo>
                        <a:lnTo>
                          <a:pt x="7121" y="1283"/>
                        </a:lnTo>
                        <a:lnTo>
                          <a:pt x="7126" y="1248"/>
                        </a:lnTo>
                        <a:lnTo>
                          <a:pt x="7130" y="1213"/>
                        </a:lnTo>
                        <a:lnTo>
                          <a:pt x="7135" y="1176"/>
                        </a:lnTo>
                        <a:lnTo>
                          <a:pt x="7140" y="1140"/>
                        </a:lnTo>
                        <a:lnTo>
                          <a:pt x="7144" y="1104"/>
                        </a:lnTo>
                        <a:lnTo>
                          <a:pt x="7149" y="1069"/>
                        </a:lnTo>
                        <a:lnTo>
                          <a:pt x="7153" y="1039"/>
                        </a:lnTo>
                        <a:lnTo>
                          <a:pt x="7158" y="1009"/>
                        </a:lnTo>
                        <a:lnTo>
                          <a:pt x="7162" y="979"/>
                        </a:lnTo>
                        <a:lnTo>
                          <a:pt x="7167" y="952"/>
                        </a:lnTo>
                        <a:lnTo>
                          <a:pt x="7172" y="930"/>
                        </a:lnTo>
                        <a:lnTo>
                          <a:pt x="7176" y="910"/>
                        </a:lnTo>
                        <a:lnTo>
                          <a:pt x="7181" y="887"/>
                        </a:lnTo>
                        <a:lnTo>
                          <a:pt x="7185" y="864"/>
                        </a:lnTo>
                        <a:lnTo>
                          <a:pt x="7190" y="844"/>
                        </a:lnTo>
                        <a:lnTo>
                          <a:pt x="7195" y="831"/>
                        </a:lnTo>
                        <a:lnTo>
                          <a:pt x="7199" y="819"/>
                        </a:lnTo>
                        <a:lnTo>
                          <a:pt x="7204" y="805"/>
                        </a:lnTo>
                        <a:lnTo>
                          <a:pt x="7208" y="790"/>
                        </a:lnTo>
                        <a:lnTo>
                          <a:pt x="7213" y="780"/>
                        </a:lnTo>
                        <a:lnTo>
                          <a:pt x="7217" y="773"/>
                        </a:lnTo>
                        <a:lnTo>
                          <a:pt x="7222" y="765"/>
                        </a:lnTo>
                        <a:lnTo>
                          <a:pt x="7227" y="753"/>
                        </a:lnTo>
                        <a:lnTo>
                          <a:pt x="7231" y="744"/>
                        </a:lnTo>
                        <a:lnTo>
                          <a:pt x="7236" y="739"/>
                        </a:lnTo>
                        <a:lnTo>
                          <a:pt x="7240" y="735"/>
                        </a:lnTo>
                        <a:lnTo>
                          <a:pt x="7245" y="727"/>
                        </a:lnTo>
                        <a:lnTo>
                          <a:pt x="7250" y="718"/>
                        </a:lnTo>
                        <a:lnTo>
                          <a:pt x="7254" y="712"/>
                        </a:lnTo>
                        <a:lnTo>
                          <a:pt x="7259" y="708"/>
                        </a:lnTo>
                        <a:lnTo>
                          <a:pt x="7263" y="705"/>
                        </a:lnTo>
                        <a:lnTo>
                          <a:pt x="7268" y="699"/>
                        </a:lnTo>
                        <a:lnTo>
                          <a:pt x="7273" y="694"/>
                        </a:lnTo>
                        <a:lnTo>
                          <a:pt x="7277" y="693"/>
                        </a:lnTo>
                        <a:lnTo>
                          <a:pt x="7282" y="690"/>
                        </a:lnTo>
                        <a:lnTo>
                          <a:pt x="7286" y="686"/>
                        </a:lnTo>
                        <a:lnTo>
                          <a:pt x="7291" y="683"/>
                        </a:lnTo>
                        <a:lnTo>
                          <a:pt x="7295" y="680"/>
                        </a:lnTo>
                        <a:lnTo>
                          <a:pt x="7300" y="672"/>
                        </a:lnTo>
                        <a:lnTo>
                          <a:pt x="7305" y="662"/>
                        </a:lnTo>
                        <a:lnTo>
                          <a:pt x="7309" y="667"/>
                        </a:lnTo>
                        <a:lnTo>
                          <a:pt x="7314" y="678"/>
                        </a:lnTo>
                        <a:lnTo>
                          <a:pt x="7318" y="671"/>
                        </a:lnTo>
                        <a:lnTo>
                          <a:pt x="7323" y="651"/>
                        </a:lnTo>
                        <a:lnTo>
                          <a:pt x="7328" y="635"/>
                        </a:lnTo>
                        <a:lnTo>
                          <a:pt x="7332" y="628"/>
                        </a:lnTo>
                        <a:lnTo>
                          <a:pt x="7337" y="628"/>
                        </a:lnTo>
                        <a:lnTo>
                          <a:pt x="7341" y="631"/>
                        </a:lnTo>
                        <a:lnTo>
                          <a:pt x="7346" y="631"/>
                        </a:lnTo>
                        <a:lnTo>
                          <a:pt x="7351" y="626"/>
                        </a:lnTo>
                        <a:lnTo>
                          <a:pt x="7355" y="622"/>
                        </a:lnTo>
                        <a:lnTo>
                          <a:pt x="7360" y="622"/>
                        </a:lnTo>
                        <a:lnTo>
                          <a:pt x="7364" y="626"/>
                        </a:lnTo>
                        <a:lnTo>
                          <a:pt x="7369" y="635"/>
                        </a:lnTo>
                        <a:lnTo>
                          <a:pt x="7373" y="645"/>
                        </a:lnTo>
                        <a:lnTo>
                          <a:pt x="7378" y="654"/>
                        </a:lnTo>
                        <a:lnTo>
                          <a:pt x="7383" y="661"/>
                        </a:lnTo>
                        <a:lnTo>
                          <a:pt x="7387" y="666"/>
                        </a:lnTo>
                        <a:lnTo>
                          <a:pt x="7392" y="665"/>
                        </a:lnTo>
                        <a:lnTo>
                          <a:pt x="7396" y="661"/>
                        </a:lnTo>
                        <a:lnTo>
                          <a:pt x="7401" y="658"/>
                        </a:lnTo>
                        <a:lnTo>
                          <a:pt x="7406" y="658"/>
                        </a:lnTo>
                        <a:lnTo>
                          <a:pt x="7410" y="660"/>
                        </a:lnTo>
                        <a:lnTo>
                          <a:pt x="7415" y="659"/>
                        </a:lnTo>
                        <a:lnTo>
                          <a:pt x="7419" y="655"/>
                        </a:lnTo>
                        <a:lnTo>
                          <a:pt x="7424" y="651"/>
                        </a:lnTo>
                        <a:lnTo>
                          <a:pt x="7428" y="648"/>
                        </a:lnTo>
                        <a:lnTo>
                          <a:pt x="7433" y="646"/>
                        </a:lnTo>
                        <a:lnTo>
                          <a:pt x="7438" y="641"/>
                        </a:lnTo>
                        <a:lnTo>
                          <a:pt x="7442" y="634"/>
                        </a:lnTo>
                        <a:lnTo>
                          <a:pt x="7447" y="627"/>
                        </a:lnTo>
                        <a:lnTo>
                          <a:pt x="7451" y="621"/>
                        </a:lnTo>
                        <a:lnTo>
                          <a:pt x="7456" y="614"/>
                        </a:lnTo>
                        <a:lnTo>
                          <a:pt x="7461" y="608"/>
                        </a:lnTo>
                        <a:lnTo>
                          <a:pt x="7465" y="604"/>
                        </a:lnTo>
                        <a:lnTo>
                          <a:pt x="7470" y="597"/>
                        </a:lnTo>
                        <a:lnTo>
                          <a:pt x="7474" y="588"/>
                        </a:lnTo>
                        <a:lnTo>
                          <a:pt x="7479" y="581"/>
                        </a:lnTo>
                        <a:lnTo>
                          <a:pt x="7484" y="577"/>
                        </a:lnTo>
                        <a:lnTo>
                          <a:pt x="7488" y="582"/>
                        </a:lnTo>
                        <a:lnTo>
                          <a:pt x="7493" y="595"/>
                        </a:lnTo>
                        <a:lnTo>
                          <a:pt x="7497" y="603"/>
                        </a:lnTo>
                        <a:lnTo>
                          <a:pt x="7502" y="593"/>
                        </a:lnTo>
                        <a:lnTo>
                          <a:pt x="7506" y="577"/>
                        </a:lnTo>
                        <a:lnTo>
                          <a:pt x="7511" y="569"/>
                        </a:lnTo>
                        <a:lnTo>
                          <a:pt x="7516" y="566"/>
                        </a:lnTo>
                        <a:lnTo>
                          <a:pt x="7520" y="564"/>
                        </a:lnTo>
                        <a:lnTo>
                          <a:pt x="7525" y="564"/>
                        </a:lnTo>
                        <a:lnTo>
                          <a:pt x="7529" y="568"/>
                        </a:lnTo>
                        <a:lnTo>
                          <a:pt x="7534" y="572"/>
                        </a:lnTo>
                        <a:lnTo>
                          <a:pt x="7539" y="574"/>
                        </a:lnTo>
                        <a:lnTo>
                          <a:pt x="7543" y="575"/>
                        </a:lnTo>
                        <a:lnTo>
                          <a:pt x="7548" y="575"/>
                        </a:lnTo>
                        <a:lnTo>
                          <a:pt x="7552" y="576"/>
                        </a:lnTo>
                        <a:lnTo>
                          <a:pt x="7557" y="581"/>
                        </a:lnTo>
                        <a:lnTo>
                          <a:pt x="7562" y="586"/>
                        </a:lnTo>
                        <a:lnTo>
                          <a:pt x="7566" y="589"/>
                        </a:lnTo>
                        <a:lnTo>
                          <a:pt x="7571" y="589"/>
                        </a:lnTo>
                        <a:lnTo>
                          <a:pt x="7575" y="592"/>
                        </a:lnTo>
                        <a:lnTo>
                          <a:pt x="7580" y="596"/>
                        </a:lnTo>
                        <a:lnTo>
                          <a:pt x="7584" y="600"/>
                        </a:lnTo>
                        <a:lnTo>
                          <a:pt x="7589" y="601"/>
                        </a:lnTo>
                        <a:lnTo>
                          <a:pt x="7594" y="601"/>
                        </a:lnTo>
                        <a:lnTo>
                          <a:pt x="7598" y="604"/>
                        </a:lnTo>
                        <a:lnTo>
                          <a:pt x="7603" y="608"/>
                        </a:lnTo>
                        <a:lnTo>
                          <a:pt x="7607" y="609"/>
                        </a:lnTo>
                        <a:lnTo>
                          <a:pt x="7612" y="609"/>
                        </a:lnTo>
                        <a:lnTo>
                          <a:pt x="7617" y="611"/>
                        </a:lnTo>
                        <a:lnTo>
                          <a:pt x="7621" y="613"/>
                        </a:lnTo>
                        <a:lnTo>
                          <a:pt x="7626" y="614"/>
                        </a:lnTo>
                        <a:lnTo>
                          <a:pt x="7630" y="616"/>
                        </a:lnTo>
                        <a:lnTo>
                          <a:pt x="7635" y="619"/>
                        </a:lnTo>
                        <a:lnTo>
                          <a:pt x="7639" y="622"/>
                        </a:lnTo>
                        <a:lnTo>
                          <a:pt x="7644" y="624"/>
                        </a:lnTo>
                        <a:lnTo>
                          <a:pt x="7649" y="625"/>
                        </a:lnTo>
                        <a:lnTo>
                          <a:pt x="7653" y="625"/>
                        </a:lnTo>
                        <a:lnTo>
                          <a:pt x="7658" y="628"/>
                        </a:lnTo>
                        <a:lnTo>
                          <a:pt x="7662" y="632"/>
                        </a:lnTo>
                        <a:lnTo>
                          <a:pt x="7667" y="633"/>
                        </a:lnTo>
                        <a:lnTo>
                          <a:pt x="7672" y="633"/>
                        </a:lnTo>
                        <a:lnTo>
                          <a:pt x="7676" y="634"/>
                        </a:lnTo>
                        <a:lnTo>
                          <a:pt x="7681" y="641"/>
                        </a:lnTo>
                        <a:lnTo>
                          <a:pt x="7685" y="647"/>
                        </a:lnTo>
                        <a:lnTo>
                          <a:pt x="7690" y="648"/>
                        </a:lnTo>
                        <a:lnTo>
                          <a:pt x="7695" y="645"/>
                        </a:lnTo>
                        <a:lnTo>
                          <a:pt x="7699" y="644"/>
                        </a:lnTo>
                        <a:lnTo>
                          <a:pt x="7704" y="646"/>
                        </a:lnTo>
                        <a:lnTo>
                          <a:pt x="7708" y="649"/>
                        </a:lnTo>
                        <a:lnTo>
                          <a:pt x="7713" y="654"/>
                        </a:lnTo>
                        <a:lnTo>
                          <a:pt x="7717" y="659"/>
                        </a:lnTo>
                        <a:lnTo>
                          <a:pt x="7722" y="662"/>
                        </a:lnTo>
                        <a:lnTo>
                          <a:pt x="7727" y="665"/>
                        </a:lnTo>
                        <a:lnTo>
                          <a:pt x="7731" y="670"/>
                        </a:lnTo>
                        <a:lnTo>
                          <a:pt x="7736" y="676"/>
                        </a:lnTo>
                        <a:lnTo>
                          <a:pt x="7740" y="682"/>
                        </a:lnTo>
                        <a:lnTo>
                          <a:pt x="7745" y="688"/>
                        </a:lnTo>
                        <a:lnTo>
                          <a:pt x="7750" y="693"/>
                        </a:lnTo>
                        <a:lnTo>
                          <a:pt x="7754" y="698"/>
                        </a:lnTo>
                        <a:lnTo>
                          <a:pt x="7759" y="706"/>
                        </a:lnTo>
                        <a:lnTo>
                          <a:pt x="7763" y="717"/>
                        </a:lnTo>
                        <a:lnTo>
                          <a:pt x="7768" y="728"/>
                        </a:lnTo>
                        <a:lnTo>
                          <a:pt x="7772" y="736"/>
                        </a:lnTo>
                        <a:lnTo>
                          <a:pt x="7777" y="744"/>
                        </a:lnTo>
                        <a:lnTo>
                          <a:pt x="7782" y="752"/>
                        </a:lnTo>
                        <a:lnTo>
                          <a:pt x="7786" y="760"/>
                        </a:lnTo>
                        <a:lnTo>
                          <a:pt x="7791" y="768"/>
                        </a:lnTo>
                        <a:lnTo>
                          <a:pt x="7795" y="774"/>
                        </a:lnTo>
                        <a:lnTo>
                          <a:pt x="7800" y="779"/>
                        </a:lnTo>
                        <a:lnTo>
                          <a:pt x="7805" y="785"/>
                        </a:lnTo>
                        <a:lnTo>
                          <a:pt x="7809" y="794"/>
                        </a:lnTo>
                        <a:lnTo>
                          <a:pt x="7814" y="804"/>
                        </a:lnTo>
                        <a:lnTo>
                          <a:pt x="7818" y="813"/>
                        </a:lnTo>
                        <a:lnTo>
                          <a:pt x="7823" y="822"/>
                        </a:lnTo>
                        <a:lnTo>
                          <a:pt x="7828" y="834"/>
                        </a:lnTo>
                        <a:lnTo>
                          <a:pt x="7832" y="852"/>
                        </a:lnTo>
                        <a:lnTo>
                          <a:pt x="7837" y="873"/>
                        </a:lnTo>
                        <a:lnTo>
                          <a:pt x="7841" y="896"/>
                        </a:lnTo>
                        <a:lnTo>
                          <a:pt x="7846" y="923"/>
                        </a:lnTo>
                        <a:lnTo>
                          <a:pt x="7850" y="954"/>
                        </a:lnTo>
                        <a:lnTo>
                          <a:pt x="7855" y="986"/>
                        </a:lnTo>
                        <a:lnTo>
                          <a:pt x="7860" y="1012"/>
                        </a:lnTo>
                        <a:lnTo>
                          <a:pt x="7864" y="1027"/>
                        </a:lnTo>
                        <a:lnTo>
                          <a:pt x="7869" y="1026"/>
                        </a:lnTo>
                        <a:lnTo>
                          <a:pt x="7873" y="1011"/>
                        </a:lnTo>
                        <a:lnTo>
                          <a:pt x="7878" y="995"/>
                        </a:lnTo>
                        <a:lnTo>
                          <a:pt x="7883" y="990"/>
                        </a:lnTo>
                        <a:lnTo>
                          <a:pt x="7887" y="993"/>
                        </a:lnTo>
                        <a:lnTo>
                          <a:pt x="7892" y="1002"/>
                        </a:lnTo>
                        <a:lnTo>
                          <a:pt x="7896" y="1012"/>
                        </a:lnTo>
                        <a:lnTo>
                          <a:pt x="7901" y="989"/>
                        </a:lnTo>
                        <a:lnTo>
                          <a:pt x="7906" y="922"/>
                        </a:lnTo>
                        <a:lnTo>
                          <a:pt x="7910" y="859"/>
                        </a:lnTo>
                        <a:lnTo>
                          <a:pt x="7915" y="836"/>
                        </a:lnTo>
                        <a:lnTo>
                          <a:pt x="7919" y="840"/>
                        </a:lnTo>
                        <a:lnTo>
                          <a:pt x="7924" y="851"/>
                        </a:lnTo>
                        <a:lnTo>
                          <a:pt x="7928" y="864"/>
                        </a:lnTo>
                        <a:lnTo>
                          <a:pt x="7933" y="879"/>
                        </a:lnTo>
                        <a:lnTo>
                          <a:pt x="7938" y="895"/>
                        </a:lnTo>
                        <a:lnTo>
                          <a:pt x="7942" y="917"/>
                        </a:lnTo>
                        <a:lnTo>
                          <a:pt x="7947" y="943"/>
                        </a:lnTo>
                        <a:lnTo>
                          <a:pt x="7951" y="974"/>
                        </a:lnTo>
                        <a:lnTo>
                          <a:pt x="7956" y="1012"/>
                        </a:lnTo>
                        <a:lnTo>
                          <a:pt x="7961" y="1055"/>
                        </a:lnTo>
                        <a:lnTo>
                          <a:pt x="7965" y="1095"/>
                        </a:lnTo>
                        <a:lnTo>
                          <a:pt x="7970" y="1134"/>
                        </a:lnTo>
                        <a:lnTo>
                          <a:pt x="7974" y="1177"/>
                        </a:lnTo>
                        <a:lnTo>
                          <a:pt x="7979" y="1221"/>
                        </a:lnTo>
                        <a:lnTo>
                          <a:pt x="7983" y="1266"/>
                        </a:lnTo>
                        <a:lnTo>
                          <a:pt x="7988" y="1310"/>
                        </a:lnTo>
                        <a:lnTo>
                          <a:pt x="7993" y="1350"/>
                        </a:lnTo>
                        <a:lnTo>
                          <a:pt x="7997" y="1384"/>
                        </a:lnTo>
                        <a:lnTo>
                          <a:pt x="8002" y="1418"/>
                        </a:lnTo>
                        <a:lnTo>
                          <a:pt x="8006" y="1448"/>
                        </a:lnTo>
                        <a:lnTo>
                          <a:pt x="8011" y="1466"/>
                        </a:lnTo>
                        <a:lnTo>
                          <a:pt x="8016" y="1476"/>
                        </a:lnTo>
                        <a:lnTo>
                          <a:pt x="8020" y="1487"/>
                        </a:lnTo>
                        <a:lnTo>
                          <a:pt x="8025" y="1502"/>
                        </a:lnTo>
                        <a:lnTo>
                          <a:pt x="8029" y="1516"/>
                        </a:lnTo>
                        <a:lnTo>
                          <a:pt x="8034" y="1527"/>
                        </a:lnTo>
                        <a:lnTo>
                          <a:pt x="8039" y="1536"/>
                        </a:lnTo>
                        <a:lnTo>
                          <a:pt x="8043" y="1547"/>
                        </a:lnTo>
                        <a:lnTo>
                          <a:pt x="8048" y="1557"/>
                        </a:lnTo>
                        <a:lnTo>
                          <a:pt x="8052" y="1564"/>
                        </a:lnTo>
                        <a:lnTo>
                          <a:pt x="8057" y="1569"/>
                        </a:lnTo>
                        <a:lnTo>
                          <a:pt x="8061" y="1571"/>
                        </a:lnTo>
                        <a:lnTo>
                          <a:pt x="8066" y="1567"/>
                        </a:lnTo>
                        <a:lnTo>
                          <a:pt x="8071" y="1557"/>
                        </a:lnTo>
                        <a:lnTo>
                          <a:pt x="8075" y="1543"/>
                        </a:lnTo>
                        <a:lnTo>
                          <a:pt x="8080" y="1529"/>
                        </a:lnTo>
                        <a:lnTo>
                          <a:pt x="8084" y="1514"/>
                        </a:lnTo>
                        <a:lnTo>
                          <a:pt x="8089" y="1499"/>
                        </a:lnTo>
                        <a:lnTo>
                          <a:pt x="8094" y="1482"/>
                        </a:lnTo>
                        <a:lnTo>
                          <a:pt x="8098" y="1468"/>
                        </a:lnTo>
                        <a:lnTo>
                          <a:pt x="8103" y="1454"/>
                        </a:lnTo>
                        <a:lnTo>
                          <a:pt x="8107" y="1437"/>
                        </a:lnTo>
                        <a:lnTo>
                          <a:pt x="8112" y="1423"/>
                        </a:lnTo>
                        <a:lnTo>
                          <a:pt x="8117" y="1430"/>
                        </a:lnTo>
                        <a:lnTo>
                          <a:pt x="8121" y="1442"/>
                        </a:lnTo>
                        <a:lnTo>
                          <a:pt x="8126" y="1408"/>
                        </a:lnTo>
                        <a:lnTo>
                          <a:pt x="8130" y="1328"/>
                        </a:lnTo>
                        <a:lnTo>
                          <a:pt x="8135" y="1256"/>
                        </a:lnTo>
                        <a:lnTo>
                          <a:pt x="8139" y="1219"/>
                        </a:lnTo>
                        <a:lnTo>
                          <a:pt x="8144" y="1196"/>
                        </a:lnTo>
                        <a:lnTo>
                          <a:pt x="8149" y="1170"/>
                        </a:lnTo>
                        <a:lnTo>
                          <a:pt x="8153" y="1148"/>
                        </a:lnTo>
                        <a:lnTo>
                          <a:pt x="8158" y="1128"/>
                        </a:lnTo>
                        <a:lnTo>
                          <a:pt x="8162" y="1109"/>
                        </a:lnTo>
                        <a:lnTo>
                          <a:pt x="8167" y="1117"/>
                        </a:lnTo>
                        <a:lnTo>
                          <a:pt x="8172" y="1144"/>
                        </a:lnTo>
                        <a:lnTo>
                          <a:pt x="8176" y="1144"/>
                        </a:lnTo>
                        <a:lnTo>
                          <a:pt x="8181" y="1116"/>
                        </a:lnTo>
                        <a:lnTo>
                          <a:pt x="8185" y="1090"/>
                        </a:lnTo>
                        <a:lnTo>
                          <a:pt x="8190" y="1073"/>
                        </a:lnTo>
                        <a:lnTo>
                          <a:pt x="8194" y="1063"/>
                        </a:lnTo>
                        <a:lnTo>
                          <a:pt x="8199" y="1063"/>
                        </a:lnTo>
                        <a:lnTo>
                          <a:pt x="8204" y="1069"/>
                        </a:lnTo>
                        <a:lnTo>
                          <a:pt x="8208" y="1073"/>
                        </a:lnTo>
                        <a:lnTo>
                          <a:pt x="8213" y="1060"/>
                        </a:lnTo>
                        <a:lnTo>
                          <a:pt x="8217" y="1041"/>
                        </a:lnTo>
                        <a:lnTo>
                          <a:pt x="8222" y="1040"/>
                        </a:lnTo>
                        <a:lnTo>
                          <a:pt x="8227" y="1051"/>
                        </a:lnTo>
                        <a:lnTo>
                          <a:pt x="8231" y="1053"/>
                        </a:lnTo>
                        <a:lnTo>
                          <a:pt x="8236" y="1047"/>
                        </a:lnTo>
                        <a:lnTo>
                          <a:pt x="8240" y="1043"/>
                        </a:lnTo>
                        <a:lnTo>
                          <a:pt x="8245" y="1045"/>
                        </a:lnTo>
                        <a:lnTo>
                          <a:pt x="8250" y="1048"/>
                        </a:lnTo>
                        <a:lnTo>
                          <a:pt x="8254" y="1049"/>
                        </a:lnTo>
                        <a:lnTo>
                          <a:pt x="8259" y="1050"/>
                        </a:lnTo>
                        <a:lnTo>
                          <a:pt x="8263" y="1055"/>
                        </a:lnTo>
                        <a:lnTo>
                          <a:pt x="8268" y="1062"/>
                        </a:lnTo>
                        <a:lnTo>
                          <a:pt x="8272" y="1069"/>
                        </a:lnTo>
                        <a:lnTo>
                          <a:pt x="8277" y="1078"/>
                        </a:lnTo>
                        <a:lnTo>
                          <a:pt x="8282" y="1089"/>
                        </a:lnTo>
                        <a:lnTo>
                          <a:pt x="8286" y="1100"/>
                        </a:lnTo>
                        <a:lnTo>
                          <a:pt x="8291" y="1113"/>
                        </a:lnTo>
                        <a:lnTo>
                          <a:pt x="8295" y="1132"/>
                        </a:lnTo>
                        <a:lnTo>
                          <a:pt x="8300" y="1151"/>
                        </a:lnTo>
                        <a:lnTo>
                          <a:pt x="8305" y="1167"/>
                        </a:lnTo>
                        <a:lnTo>
                          <a:pt x="8309" y="1183"/>
                        </a:lnTo>
                        <a:lnTo>
                          <a:pt x="8314" y="1203"/>
                        </a:lnTo>
                        <a:lnTo>
                          <a:pt x="8318" y="1222"/>
                        </a:lnTo>
                        <a:lnTo>
                          <a:pt x="8323" y="1238"/>
                        </a:lnTo>
                        <a:lnTo>
                          <a:pt x="8328" y="1255"/>
                        </a:lnTo>
                        <a:lnTo>
                          <a:pt x="8332" y="1274"/>
                        </a:lnTo>
                        <a:lnTo>
                          <a:pt x="8337" y="1292"/>
                        </a:lnTo>
                        <a:lnTo>
                          <a:pt x="8341" y="1308"/>
                        </a:lnTo>
                        <a:lnTo>
                          <a:pt x="8346" y="1322"/>
                        </a:lnTo>
                        <a:lnTo>
                          <a:pt x="8350" y="1335"/>
                        </a:lnTo>
                        <a:lnTo>
                          <a:pt x="8355" y="1351"/>
                        </a:lnTo>
                        <a:lnTo>
                          <a:pt x="8360" y="1370"/>
                        </a:lnTo>
                        <a:lnTo>
                          <a:pt x="8364" y="1386"/>
                        </a:lnTo>
                        <a:lnTo>
                          <a:pt x="8369" y="1386"/>
                        </a:lnTo>
                        <a:lnTo>
                          <a:pt x="8373" y="1378"/>
                        </a:lnTo>
                        <a:lnTo>
                          <a:pt x="8378" y="1375"/>
                        </a:lnTo>
                        <a:lnTo>
                          <a:pt x="8383" y="1373"/>
                        </a:lnTo>
                        <a:lnTo>
                          <a:pt x="8387" y="1372"/>
                        </a:lnTo>
                        <a:lnTo>
                          <a:pt x="8392" y="1370"/>
                        </a:lnTo>
                        <a:lnTo>
                          <a:pt x="8396" y="1366"/>
                        </a:lnTo>
                        <a:lnTo>
                          <a:pt x="8401" y="1359"/>
                        </a:lnTo>
                        <a:lnTo>
                          <a:pt x="8405" y="1349"/>
                        </a:lnTo>
                        <a:lnTo>
                          <a:pt x="8410" y="1334"/>
                        </a:lnTo>
                        <a:lnTo>
                          <a:pt x="8415" y="1317"/>
                        </a:lnTo>
                        <a:lnTo>
                          <a:pt x="8419" y="1299"/>
                        </a:lnTo>
                        <a:lnTo>
                          <a:pt x="8424" y="1278"/>
                        </a:lnTo>
                        <a:lnTo>
                          <a:pt x="8428" y="1255"/>
                        </a:lnTo>
                        <a:lnTo>
                          <a:pt x="8433" y="1229"/>
                        </a:lnTo>
                        <a:lnTo>
                          <a:pt x="8438" y="1203"/>
                        </a:lnTo>
                        <a:lnTo>
                          <a:pt x="8442" y="1177"/>
                        </a:lnTo>
                        <a:lnTo>
                          <a:pt x="8447" y="1150"/>
                        </a:lnTo>
                        <a:lnTo>
                          <a:pt x="8451" y="1122"/>
                        </a:lnTo>
                        <a:lnTo>
                          <a:pt x="8456" y="1094"/>
                        </a:lnTo>
                        <a:lnTo>
                          <a:pt x="8461" y="1070"/>
                        </a:lnTo>
                        <a:lnTo>
                          <a:pt x="8465" y="1051"/>
                        </a:lnTo>
                        <a:lnTo>
                          <a:pt x="8470" y="1034"/>
                        </a:lnTo>
                        <a:lnTo>
                          <a:pt x="8474" y="1010"/>
                        </a:lnTo>
                        <a:lnTo>
                          <a:pt x="8479" y="984"/>
                        </a:lnTo>
                        <a:lnTo>
                          <a:pt x="8483" y="962"/>
                        </a:lnTo>
                        <a:lnTo>
                          <a:pt x="8488" y="944"/>
                        </a:lnTo>
                        <a:lnTo>
                          <a:pt x="8493" y="927"/>
                        </a:lnTo>
                        <a:lnTo>
                          <a:pt x="8497" y="912"/>
                        </a:lnTo>
                        <a:lnTo>
                          <a:pt x="8502" y="898"/>
                        </a:lnTo>
                        <a:lnTo>
                          <a:pt x="8506" y="887"/>
                        </a:lnTo>
                        <a:lnTo>
                          <a:pt x="8511" y="873"/>
                        </a:lnTo>
                        <a:lnTo>
                          <a:pt x="8516" y="856"/>
                        </a:lnTo>
                        <a:lnTo>
                          <a:pt x="8520" y="838"/>
                        </a:lnTo>
                        <a:lnTo>
                          <a:pt x="8525" y="824"/>
                        </a:lnTo>
                        <a:lnTo>
                          <a:pt x="8529" y="812"/>
                        </a:lnTo>
                        <a:lnTo>
                          <a:pt x="8534" y="801"/>
                        </a:lnTo>
                        <a:lnTo>
                          <a:pt x="8539" y="791"/>
                        </a:lnTo>
                        <a:lnTo>
                          <a:pt x="8543" y="780"/>
                        </a:lnTo>
                        <a:lnTo>
                          <a:pt x="8548" y="772"/>
                        </a:lnTo>
                        <a:lnTo>
                          <a:pt x="8552" y="771"/>
                        </a:lnTo>
                        <a:lnTo>
                          <a:pt x="8557" y="762"/>
                        </a:lnTo>
                        <a:lnTo>
                          <a:pt x="8561" y="734"/>
                        </a:lnTo>
                        <a:lnTo>
                          <a:pt x="8566" y="706"/>
                        </a:lnTo>
                        <a:lnTo>
                          <a:pt x="8571" y="687"/>
                        </a:lnTo>
                        <a:lnTo>
                          <a:pt x="8575" y="672"/>
                        </a:lnTo>
                        <a:lnTo>
                          <a:pt x="8580" y="661"/>
                        </a:lnTo>
                        <a:lnTo>
                          <a:pt x="8584" y="652"/>
                        </a:lnTo>
                        <a:lnTo>
                          <a:pt x="8589" y="645"/>
                        </a:lnTo>
                        <a:lnTo>
                          <a:pt x="8594" y="636"/>
                        </a:lnTo>
                        <a:lnTo>
                          <a:pt x="8598" y="622"/>
                        </a:lnTo>
                        <a:lnTo>
                          <a:pt x="8603" y="608"/>
                        </a:lnTo>
                        <a:lnTo>
                          <a:pt x="8607" y="598"/>
                        </a:lnTo>
                        <a:lnTo>
                          <a:pt x="8612" y="590"/>
                        </a:lnTo>
                        <a:lnTo>
                          <a:pt x="8616" y="583"/>
                        </a:lnTo>
                        <a:lnTo>
                          <a:pt x="8621" y="578"/>
                        </a:lnTo>
                        <a:lnTo>
                          <a:pt x="8626" y="580"/>
                        </a:lnTo>
                        <a:lnTo>
                          <a:pt x="8630" y="584"/>
                        </a:lnTo>
                        <a:lnTo>
                          <a:pt x="8635" y="578"/>
                        </a:lnTo>
                        <a:lnTo>
                          <a:pt x="8639" y="563"/>
                        </a:lnTo>
                        <a:lnTo>
                          <a:pt x="8644" y="550"/>
                        </a:lnTo>
                        <a:lnTo>
                          <a:pt x="8649" y="541"/>
                        </a:lnTo>
                        <a:lnTo>
                          <a:pt x="8653" y="532"/>
                        </a:lnTo>
                        <a:lnTo>
                          <a:pt x="8658" y="522"/>
                        </a:lnTo>
                        <a:lnTo>
                          <a:pt x="8662" y="511"/>
                        </a:lnTo>
                        <a:lnTo>
                          <a:pt x="8667" y="499"/>
                        </a:lnTo>
                        <a:lnTo>
                          <a:pt x="8672" y="485"/>
                        </a:lnTo>
                        <a:lnTo>
                          <a:pt x="8676" y="470"/>
                        </a:lnTo>
                        <a:lnTo>
                          <a:pt x="8681" y="455"/>
                        </a:lnTo>
                        <a:lnTo>
                          <a:pt x="8685" y="440"/>
                        </a:lnTo>
                        <a:lnTo>
                          <a:pt x="8690" y="429"/>
                        </a:lnTo>
                        <a:lnTo>
                          <a:pt x="8694" y="424"/>
                        </a:lnTo>
                        <a:lnTo>
                          <a:pt x="8699" y="419"/>
                        </a:lnTo>
                        <a:lnTo>
                          <a:pt x="8704" y="404"/>
                        </a:lnTo>
                        <a:lnTo>
                          <a:pt x="8708" y="388"/>
                        </a:lnTo>
                        <a:lnTo>
                          <a:pt x="8713" y="378"/>
                        </a:lnTo>
                        <a:lnTo>
                          <a:pt x="8717" y="361"/>
                        </a:lnTo>
                        <a:lnTo>
                          <a:pt x="8722" y="342"/>
                        </a:lnTo>
                        <a:lnTo>
                          <a:pt x="8727" y="329"/>
                        </a:lnTo>
                        <a:lnTo>
                          <a:pt x="8731" y="321"/>
                        </a:lnTo>
                        <a:lnTo>
                          <a:pt x="8736" y="318"/>
                        </a:lnTo>
                        <a:lnTo>
                          <a:pt x="8740" y="314"/>
                        </a:lnTo>
                        <a:lnTo>
                          <a:pt x="8745" y="303"/>
                        </a:lnTo>
                        <a:lnTo>
                          <a:pt x="8749" y="289"/>
                        </a:lnTo>
                        <a:lnTo>
                          <a:pt x="8754" y="279"/>
                        </a:lnTo>
                        <a:lnTo>
                          <a:pt x="8759" y="273"/>
                        </a:lnTo>
                        <a:lnTo>
                          <a:pt x="8763" y="268"/>
                        </a:lnTo>
                        <a:lnTo>
                          <a:pt x="8768" y="262"/>
                        </a:lnTo>
                        <a:lnTo>
                          <a:pt x="8772" y="256"/>
                        </a:lnTo>
                        <a:lnTo>
                          <a:pt x="8777" y="250"/>
                        </a:lnTo>
                        <a:lnTo>
                          <a:pt x="8782" y="247"/>
                        </a:lnTo>
                        <a:lnTo>
                          <a:pt x="8786" y="243"/>
                        </a:lnTo>
                        <a:lnTo>
                          <a:pt x="8791" y="237"/>
                        </a:lnTo>
                        <a:lnTo>
                          <a:pt x="8795" y="232"/>
                        </a:lnTo>
                        <a:lnTo>
                          <a:pt x="8800" y="229"/>
                        </a:lnTo>
                        <a:lnTo>
                          <a:pt x="8805" y="226"/>
                        </a:lnTo>
                        <a:lnTo>
                          <a:pt x="8809" y="223"/>
                        </a:lnTo>
                        <a:lnTo>
                          <a:pt x="8814" y="220"/>
                        </a:lnTo>
                        <a:lnTo>
                          <a:pt x="8818" y="216"/>
                        </a:lnTo>
                        <a:lnTo>
                          <a:pt x="8823" y="213"/>
                        </a:lnTo>
                        <a:lnTo>
                          <a:pt x="8827" y="209"/>
                        </a:lnTo>
                        <a:lnTo>
                          <a:pt x="8832" y="205"/>
                        </a:lnTo>
                        <a:lnTo>
                          <a:pt x="8837" y="204"/>
                        </a:lnTo>
                        <a:lnTo>
                          <a:pt x="8841" y="206"/>
                        </a:lnTo>
                        <a:lnTo>
                          <a:pt x="8846" y="207"/>
                        </a:lnTo>
                        <a:lnTo>
                          <a:pt x="8850" y="201"/>
                        </a:lnTo>
                        <a:lnTo>
                          <a:pt x="8855" y="193"/>
                        </a:lnTo>
                        <a:lnTo>
                          <a:pt x="8860" y="190"/>
                        </a:lnTo>
                        <a:lnTo>
                          <a:pt x="8864" y="191"/>
                        </a:lnTo>
                        <a:lnTo>
                          <a:pt x="8869" y="193"/>
                        </a:lnTo>
                        <a:lnTo>
                          <a:pt x="8873" y="193"/>
                        </a:lnTo>
                        <a:lnTo>
                          <a:pt x="8878" y="191"/>
                        </a:lnTo>
                        <a:lnTo>
                          <a:pt x="8883" y="184"/>
                        </a:lnTo>
                        <a:lnTo>
                          <a:pt x="8887" y="174"/>
                        </a:lnTo>
                        <a:lnTo>
                          <a:pt x="8892" y="168"/>
                        </a:lnTo>
                        <a:lnTo>
                          <a:pt x="8896" y="165"/>
                        </a:lnTo>
                        <a:lnTo>
                          <a:pt x="8901" y="163"/>
                        </a:lnTo>
                        <a:lnTo>
                          <a:pt x="8905" y="162"/>
                        </a:lnTo>
                        <a:lnTo>
                          <a:pt x="8910" y="160"/>
                        </a:lnTo>
                        <a:lnTo>
                          <a:pt x="8915" y="156"/>
                        </a:lnTo>
                        <a:lnTo>
                          <a:pt x="8919" y="154"/>
                        </a:lnTo>
                        <a:lnTo>
                          <a:pt x="8924" y="161"/>
                        </a:lnTo>
                        <a:lnTo>
                          <a:pt x="8928" y="172"/>
                        </a:lnTo>
                        <a:lnTo>
                          <a:pt x="8933" y="168"/>
                        </a:lnTo>
                        <a:lnTo>
                          <a:pt x="8938" y="152"/>
                        </a:lnTo>
                        <a:lnTo>
                          <a:pt x="8942" y="143"/>
                        </a:lnTo>
                        <a:lnTo>
                          <a:pt x="8947" y="143"/>
                        </a:lnTo>
                        <a:lnTo>
                          <a:pt x="8951" y="148"/>
                        </a:lnTo>
                        <a:lnTo>
                          <a:pt x="8956" y="148"/>
                        </a:lnTo>
                        <a:lnTo>
                          <a:pt x="8960" y="140"/>
                        </a:lnTo>
                        <a:lnTo>
                          <a:pt x="8965" y="133"/>
                        </a:lnTo>
                        <a:lnTo>
                          <a:pt x="8970" y="130"/>
                        </a:lnTo>
                        <a:lnTo>
                          <a:pt x="8974" y="129"/>
                        </a:lnTo>
                        <a:lnTo>
                          <a:pt x="8979" y="128"/>
                        </a:lnTo>
                        <a:lnTo>
                          <a:pt x="8983" y="128"/>
                        </a:lnTo>
                        <a:lnTo>
                          <a:pt x="8988" y="128"/>
                        </a:lnTo>
                        <a:lnTo>
                          <a:pt x="8993" y="128"/>
                        </a:lnTo>
                        <a:lnTo>
                          <a:pt x="8997" y="127"/>
                        </a:lnTo>
                        <a:lnTo>
                          <a:pt x="9002" y="124"/>
                        </a:lnTo>
                        <a:lnTo>
                          <a:pt x="9006" y="124"/>
                        </a:lnTo>
                        <a:lnTo>
                          <a:pt x="9011" y="131"/>
                        </a:lnTo>
                        <a:lnTo>
                          <a:pt x="9016" y="147"/>
                        </a:lnTo>
                        <a:lnTo>
                          <a:pt x="9020" y="155"/>
                        </a:lnTo>
                        <a:lnTo>
                          <a:pt x="9025" y="151"/>
                        </a:lnTo>
                        <a:lnTo>
                          <a:pt x="9029" y="152"/>
                        </a:lnTo>
                        <a:lnTo>
                          <a:pt x="9034" y="154"/>
                        </a:lnTo>
                        <a:lnTo>
                          <a:pt x="9038" y="142"/>
                        </a:lnTo>
                        <a:lnTo>
                          <a:pt x="9043" y="130"/>
                        </a:lnTo>
                        <a:lnTo>
                          <a:pt x="9048" y="127"/>
                        </a:lnTo>
                        <a:lnTo>
                          <a:pt x="9052" y="125"/>
                        </a:lnTo>
                        <a:lnTo>
                          <a:pt x="9057" y="122"/>
                        </a:lnTo>
                        <a:lnTo>
                          <a:pt x="9061" y="118"/>
                        </a:lnTo>
                        <a:lnTo>
                          <a:pt x="9066" y="110"/>
                        </a:lnTo>
                        <a:lnTo>
                          <a:pt x="9071" y="104"/>
                        </a:lnTo>
                        <a:lnTo>
                          <a:pt x="9075" y="103"/>
                        </a:lnTo>
                        <a:lnTo>
                          <a:pt x="9080" y="105"/>
                        </a:lnTo>
                        <a:lnTo>
                          <a:pt x="9084" y="103"/>
                        </a:lnTo>
                        <a:lnTo>
                          <a:pt x="9089" y="93"/>
                        </a:lnTo>
                        <a:lnTo>
                          <a:pt x="9094" y="83"/>
                        </a:lnTo>
                        <a:lnTo>
                          <a:pt x="9098" y="79"/>
                        </a:lnTo>
                        <a:lnTo>
                          <a:pt x="9103" y="79"/>
                        </a:lnTo>
                        <a:lnTo>
                          <a:pt x="9107" y="78"/>
                        </a:lnTo>
                        <a:lnTo>
                          <a:pt x="9112" y="72"/>
                        </a:lnTo>
                        <a:lnTo>
                          <a:pt x="9116" y="65"/>
                        </a:lnTo>
                        <a:lnTo>
                          <a:pt x="9121" y="63"/>
                        </a:lnTo>
                        <a:lnTo>
                          <a:pt x="9126" y="66"/>
                        </a:lnTo>
                        <a:lnTo>
                          <a:pt x="9130" y="67"/>
                        </a:lnTo>
                        <a:lnTo>
                          <a:pt x="9135" y="61"/>
                        </a:lnTo>
                        <a:lnTo>
                          <a:pt x="9139" y="50"/>
                        </a:lnTo>
                        <a:lnTo>
                          <a:pt x="9144" y="40"/>
                        </a:lnTo>
                        <a:lnTo>
                          <a:pt x="9149" y="36"/>
                        </a:lnTo>
                        <a:lnTo>
                          <a:pt x="9153" y="39"/>
                        </a:lnTo>
                        <a:lnTo>
                          <a:pt x="9158" y="45"/>
                        </a:lnTo>
                        <a:lnTo>
                          <a:pt x="9162" y="53"/>
                        </a:lnTo>
                        <a:lnTo>
                          <a:pt x="9167" y="64"/>
                        </a:lnTo>
                        <a:lnTo>
                          <a:pt x="9171" y="59"/>
                        </a:lnTo>
                        <a:lnTo>
                          <a:pt x="9176" y="45"/>
                        </a:lnTo>
                        <a:lnTo>
                          <a:pt x="9181" y="41"/>
                        </a:lnTo>
                        <a:lnTo>
                          <a:pt x="9185" y="37"/>
                        </a:lnTo>
                        <a:lnTo>
                          <a:pt x="9190" y="27"/>
                        </a:lnTo>
                        <a:lnTo>
                          <a:pt x="9194" y="22"/>
                        </a:lnTo>
                        <a:lnTo>
                          <a:pt x="9199" y="25"/>
                        </a:lnTo>
                        <a:lnTo>
                          <a:pt x="9204" y="32"/>
                        </a:lnTo>
                        <a:lnTo>
                          <a:pt x="9208" y="35"/>
                        </a:lnTo>
                        <a:lnTo>
                          <a:pt x="9213" y="29"/>
                        </a:lnTo>
                        <a:lnTo>
                          <a:pt x="9217" y="22"/>
                        </a:lnTo>
                        <a:lnTo>
                          <a:pt x="9222" y="24"/>
                        </a:lnTo>
                        <a:lnTo>
                          <a:pt x="9227" y="29"/>
                        </a:lnTo>
                        <a:lnTo>
                          <a:pt x="9231" y="31"/>
                        </a:lnTo>
                        <a:lnTo>
                          <a:pt x="9236" y="32"/>
                        </a:lnTo>
                        <a:lnTo>
                          <a:pt x="9240" y="30"/>
                        </a:lnTo>
                        <a:lnTo>
                          <a:pt x="9245" y="27"/>
                        </a:lnTo>
                        <a:lnTo>
                          <a:pt x="9249" y="25"/>
                        </a:lnTo>
                        <a:lnTo>
                          <a:pt x="9254" y="25"/>
                        </a:lnTo>
                        <a:lnTo>
                          <a:pt x="9259" y="26"/>
                        </a:lnTo>
                        <a:lnTo>
                          <a:pt x="9263" y="29"/>
                        </a:lnTo>
                        <a:lnTo>
                          <a:pt x="9268" y="32"/>
                        </a:lnTo>
                        <a:lnTo>
                          <a:pt x="9272" y="34"/>
                        </a:lnTo>
                        <a:lnTo>
                          <a:pt x="9277" y="40"/>
                        </a:lnTo>
                        <a:lnTo>
                          <a:pt x="9282" y="49"/>
                        </a:lnTo>
                        <a:lnTo>
                          <a:pt x="9286" y="56"/>
                        </a:lnTo>
                        <a:lnTo>
                          <a:pt x="9291" y="56"/>
                        </a:lnTo>
                        <a:lnTo>
                          <a:pt x="9295" y="52"/>
                        </a:lnTo>
                        <a:lnTo>
                          <a:pt x="9300" y="49"/>
                        </a:lnTo>
                        <a:lnTo>
                          <a:pt x="9305" y="49"/>
                        </a:lnTo>
                        <a:lnTo>
                          <a:pt x="9309" y="50"/>
                        </a:lnTo>
                        <a:lnTo>
                          <a:pt x="9314" y="53"/>
                        </a:lnTo>
                        <a:lnTo>
                          <a:pt x="9318" y="57"/>
                        </a:lnTo>
                        <a:lnTo>
                          <a:pt x="9323" y="60"/>
                        </a:lnTo>
                        <a:lnTo>
                          <a:pt x="9327" y="67"/>
                        </a:lnTo>
                        <a:lnTo>
                          <a:pt x="9332" y="84"/>
                        </a:lnTo>
                        <a:lnTo>
                          <a:pt x="9337" y="101"/>
                        </a:lnTo>
                        <a:lnTo>
                          <a:pt x="9341" y="103"/>
                        </a:lnTo>
                        <a:lnTo>
                          <a:pt x="9346" y="101"/>
                        </a:lnTo>
                        <a:lnTo>
                          <a:pt x="9350" y="100"/>
                        </a:lnTo>
                        <a:lnTo>
                          <a:pt x="9355" y="91"/>
                        </a:lnTo>
                        <a:lnTo>
                          <a:pt x="9360" y="89"/>
                        </a:lnTo>
                        <a:lnTo>
                          <a:pt x="9364" y="102"/>
                        </a:lnTo>
                        <a:lnTo>
                          <a:pt x="9369" y="108"/>
                        </a:lnTo>
                        <a:lnTo>
                          <a:pt x="9373" y="101"/>
                        </a:lnTo>
                        <a:lnTo>
                          <a:pt x="9378" y="95"/>
                        </a:lnTo>
                        <a:lnTo>
                          <a:pt x="9382" y="95"/>
                        </a:lnTo>
                        <a:lnTo>
                          <a:pt x="9387" y="99"/>
                        </a:lnTo>
                        <a:lnTo>
                          <a:pt x="9392" y="110"/>
                        </a:lnTo>
                        <a:lnTo>
                          <a:pt x="9396" y="119"/>
                        </a:lnTo>
                        <a:lnTo>
                          <a:pt x="9401" y="118"/>
                        </a:lnTo>
                        <a:lnTo>
                          <a:pt x="9405" y="114"/>
                        </a:lnTo>
                        <a:lnTo>
                          <a:pt x="9410" y="114"/>
                        </a:lnTo>
                        <a:lnTo>
                          <a:pt x="9415" y="118"/>
                        </a:lnTo>
                        <a:lnTo>
                          <a:pt x="9419" y="123"/>
                        </a:lnTo>
                        <a:lnTo>
                          <a:pt x="9424" y="128"/>
                        </a:lnTo>
                        <a:lnTo>
                          <a:pt x="9428" y="133"/>
                        </a:lnTo>
                        <a:lnTo>
                          <a:pt x="9433" y="141"/>
                        </a:lnTo>
                        <a:lnTo>
                          <a:pt x="9438" y="152"/>
                        </a:lnTo>
                        <a:lnTo>
                          <a:pt x="9442" y="160"/>
                        </a:lnTo>
                        <a:lnTo>
                          <a:pt x="9447" y="163"/>
                        </a:lnTo>
                        <a:lnTo>
                          <a:pt x="9451" y="166"/>
                        </a:lnTo>
                        <a:lnTo>
                          <a:pt x="9456" y="171"/>
                        </a:lnTo>
                        <a:lnTo>
                          <a:pt x="9460" y="179"/>
                        </a:lnTo>
                        <a:lnTo>
                          <a:pt x="9465" y="187"/>
                        </a:lnTo>
                        <a:lnTo>
                          <a:pt x="9470" y="195"/>
                        </a:lnTo>
                        <a:lnTo>
                          <a:pt x="9474" y="204"/>
                        </a:lnTo>
                        <a:lnTo>
                          <a:pt x="9479" y="220"/>
                        </a:lnTo>
                        <a:lnTo>
                          <a:pt x="9483" y="234"/>
                        </a:lnTo>
                        <a:lnTo>
                          <a:pt x="9488" y="236"/>
                        </a:lnTo>
                        <a:lnTo>
                          <a:pt x="9493" y="236"/>
                        </a:lnTo>
                        <a:lnTo>
                          <a:pt x="9497" y="244"/>
                        </a:lnTo>
                        <a:lnTo>
                          <a:pt x="9502" y="259"/>
                        </a:lnTo>
                        <a:lnTo>
                          <a:pt x="9506" y="278"/>
                        </a:lnTo>
                        <a:lnTo>
                          <a:pt x="9511" y="303"/>
                        </a:lnTo>
                        <a:lnTo>
                          <a:pt x="9516" y="327"/>
                        </a:lnTo>
                        <a:lnTo>
                          <a:pt x="9520" y="348"/>
                        </a:lnTo>
                        <a:lnTo>
                          <a:pt x="9525" y="357"/>
                        </a:lnTo>
                        <a:lnTo>
                          <a:pt x="9529" y="361"/>
                        </a:lnTo>
                        <a:lnTo>
                          <a:pt x="9534" y="379"/>
                        </a:lnTo>
                        <a:lnTo>
                          <a:pt x="9538" y="401"/>
                        </a:lnTo>
                        <a:lnTo>
                          <a:pt x="9543" y="406"/>
                        </a:lnTo>
                        <a:lnTo>
                          <a:pt x="9548" y="402"/>
                        </a:lnTo>
                        <a:lnTo>
                          <a:pt x="9552" y="408"/>
                        </a:lnTo>
                        <a:lnTo>
                          <a:pt x="9557" y="424"/>
                        </a:lnTo>
                        <a:lnTo>
                          <a:pt x="9561" y="441"/>
                        </a:lnTo>
                        <a:lnTo>
                          <a:pt x="9566" y="459"/>
                        </a:lnTo>
                        <a:lnTo>
                          <a:pt x="9571" y="476"/>
                        </a:lnTo>
                        <a:lnTo>
                          <a:pt x="9575" y="493"/>
                        </a:lnTo>
                        <a:lnTo>
                          <a:pt x="9580" y="513"/>
                        </a:lnTo>
                        <a:lnTo>
                          <a:pt x="9584" y="532"/>
                        </a:lnTo>
                        <a:lnTo>
                          <a:pt x="9589" y="548"/>
                        </a:lnTo>
                        <a:lnTo>
                          <a:pt x="9593" y="564"/>
                        </a:lnTo>
                        <a:lnTo>
                          <a:pt x="9598" y="583"/>
                        </a:lnTo>
                        <a:lnTo>
                          <a:pt x="9603" y="602"/>
                        </a:lnTo>
                        <a:lnTo>
                          <a:pt x="9607" y="618"/>
                        </a:lnTo>
                        <a:lnTo>
                          <a:pt x="9612" y="634"/>
                        </a:lnTo>
                        <a:lnTo>
                          <a:pt x="9616" y="655"/>
                        </a:lnTo>
                        <a:lnTo>
                          <a:pt x="9621" y="681"/>
                        </a:lnTo>
                        <a:lnTo>
                          <a:pt x="9626" y="708"/>
                        </a:lnTo>
                        <a:lnTo>
                          <a:pt x="9630" y="735"/>
                        </a:lnTo>
                        <a:lnTo>
                          <a:pt x="9635" y="756"/>
                        </a:lnTo>
                        <a:lnTo>
                          <a:pt x="9639" y="765"/>
                        </a:lnTo>
                        <a:lnTo>
                          <a:pt x="9644" y="767"/>
                        </a:lnTo>
                        <a:lnTo>
                          <a:pt x="9649" y="775"/>
                        </a:lnTo>
                        <a:lnTo>
                          <a:pt x="9653" y="792"/>
                        </a:lnTo>
                        <a:lnTo>
                          <a:pt x="9658" y="812"/>
                        </a:lnTo>
                        <a:lnTo>
                          <a:pt x="9662" y="832"/>
                        </a:lnTo>
                        <a:lnTo>
                          <a:pt x="9667" y="852"/>
                        </a:lnTo>
                        <a:lnTo>
                          <a:pt x="9671" y="871"/>
                        </a:lnTo>
                        <a:lnTo>
                          <a:pt x="9676" y="886"/>
                        </a:lnTo>
                        <a:lnTo>
                          <a:pt x="9681" y="902"/>
                        </a:lnTo>
                        <a:lnTo>
                          <a:pt x="9685" y="930"/>
                        </a:lnTo>
                        <a:lnTo>
                          <a:pt x="9690" y="961"/>
                        </a:lnTo>
                        <a:lnTo>
                          <a:pt x="9694" y="976"/>
                        </a:lnTo>
                        <a:lnTo>
                          <a:pt x="9699" y="980"/>
                        </a:lnTo>
                        <a:lnTo>
                          <a:pt x="9704" y="992"/>
                        </a:lnTo>
                        <a:lnTo>
                          <a:pt x="9708" y="1001"/>
                        </a:lnTo>
                        <a:lnTo>
                          <a:pt x="9713" y="1005"/>
                        </a:lnTo>
                        <a:lnTo>
                          <a:pt x="9717" y="1010"/>
                        </a:lnTo>
                        <a:lnTo>
                          <a:pt x="9722" y="1019"/>
                        </a:lnTo>
                        <a:lnTo>
                          <a:pt x="9726" y="1028"/>
                        </a:lnTo>
                        <a:lnTo>
                          <a:pt x="9731" y="1035"/>
                        </a:lnTo>
                        <a:lnTo>
                          <a:pt x="9736" y="1041"/>
                        </a:lnTo>
                        <a:lnTo>
                          <a:pt x="9740" y="1048"/>
                        </a:lnTo>
                        <a:lnTo>
                          <a:pt x="9745" y="1059"/>
                        </a:lnTo>
                        <a:lnTo>
                          <a:pt x="9749" y="1069"/>
                        </a:lnTo>
                        <a:lnTo>
                          <a:pt x="9754" y="1083"/>
                        </a:lnTo>
                        <a:lnTo>
                          <a:pt x="9759" y="1103"/>
                        </a:lnTo>
                        <a:lnTo>
                          <a:pt x="9763" y="1108"/>
                        </a:lnTo>
                        <a:lnTo>
                          <a:pt x="9768" y="1105"/>
                        </a:lnTo>
                        <a:lnTo>
                          <a:pt x="9772" y="1111"/>
                        </a:lnTo>
                        <a:lnTo>
                          <a:pt x="9777" y="1103"/>
                        </a:lnTo>
                        <a:lnTo>
                          <a:pt x="9782" y="1066"/>
                        </a:lnTo>
                        <a:lnTo>
                          <a:pt x="9786" y="1042"/>
                        </a:lnTo>
                        <a:lnTo>
                          <a:pt x="9791" y="1055"/>
                        </a:lnTo>
                        <a:lnTo>
                          <a:pt x="9795" y="1169"/>
                        </a:lnTo>
                        <a:lnTo>
                          <a:pt x="9800" y="1344"/>
                        </a:lnTo>
                        <a:lnTo>
                          <a:pt x="9804" y="1306"/>
                        </a:lnTo>
                        <a:lnTo>
                          <a:pt x="9809" y="1042"/>
                        </a:lnTo>
                        <a:lnTo>
                          <a:pt x="9814" y="868"/>
                        </a:lnTo>
                        <a:lnTo>
                          <a:pt x="9818" y="870"/>
                        </a:lnTo>
                        <a:lnTo>
                          <a:pt x="9823" y="911"/>
                        </a:lnTo>
                        <a:lnTo>
                          <a:pt x="9827" y="924"/>
                        </a:lnTo>
                        <a:lnTo>
                          <a:pt x="9832" y="925"/>
                        </a:lnTo>
                        <a:lnTo>
                          <a:pt x="9837" y="947"/>
                        </a:lnTo>
                        <a:lnTo>
                          <a:pt x="9841" y="982"/>
                        </a:lnTo>
                        <a:lnTo>
                          <a:pt x="9846" y="1007"/>
                        </a:lnTo>
                        <a:lnTo>
                          <a:pt x="9850" y="1008"/>
                        </a:lnTo>
                        <a:lnTo>
                          <a:pt x="9855" y="990"/>
                        </a:lnTo>
                        <a:lnTo>
                          <a:pt x="9860" y="970"/>
                        </a:lnTo>
                        <a:lnTo>
                          <a:pt x="9864" y="962"/>
                        </a:lnTo>
                        <a:lnTo>
                          <a:pt x="9869" y="961"/>
                        </a:lnTo>
                        <a:lnTo>
                          <a:pt x="9873" y="958"/>
                        </a:lnTo>
                        <a:lnTo>
                          <a:pt x="9878" y="952"/>
                        </a:lnTo>
                        <a:lnTo>
                          <a:pt x="9882" y="940"/>
                        </a:lnTo>
                        <a:lnTo>
                          <a:pt x="9887" y="923"/>
                        </a:lnTo>
                        <a:lnTo>
                          <a:pt x="9892" y="903"/>
                        </a:lnTo>
                        <a:lnTo>
                          <a:pt x="9896" y="881"/>
                        </a:lnTo>
                        <a:lnTo>
                          <a:pt x="9901" y="855"/>
                        </a:lnTo>
                        <a:lnTo>
                          <a:pt x="9905" y="827"/>
                        </a:lnTo>
                        <a:lnTo>
                          <a:pt x="9910" y="799"/>
                        </a:lnTo>
                        <a:lnTo>
                          <a:pt x="9915" y="773"/>
                        </a:lnTo>
                        <a:lnTo>
                          <a:pt x="9919" y="751"/>
                        </a:lnTo>
                        <a:lnTo>
                          <a:pt x="9924" y="732"/>
                        </a:lnTo>
                        <a:lnTo>
                          <a:pt x="9928" y="714"/>
                        </a:lnTo>
                        <a:lnTo>
                          <a:pt x="9933" y="697"/>
                        </a:lnTo>
                        <a:lnTo>
                          <a:pt x="9937" y="680"/>
                        </a:lnTo>
                        <a:lnTo>
                          <a:pt x="9942" y="666"/>
                        </a:lnTo>
                        <a:lnTo>
                          <a:pt x="9947" y="655"/>
                        </a:lnTo>
                        <a:lnTo>
                          <a:pt x="9951" y="644"/>
                        </a:lnTo>
                        <a:lnTo>
                          <a:pt x="9956" y="634"/>
                        </a:lnTo>
                        <a:lnTo>
                          <a:pt x="9960" y="624"/>
                        </a:lnTo>
                        <a:lnTo>
                          <a:pt x="9965" y="613"/>
                        </a:lnTo>
                        <a:lnTo>
                          <a:pt x="9970" y="604"/>
                        </a:lnTo>
                        <a:lnTo>
                          <a:pt x="9974" y="597"/>
                        </a:lnTo>
                        <a:lnTo>
                          <a:pt x="9979" y="591"/>
                        </a:lnTo>
                        <a:lnTo>
                          <a:pt x="9983" y="584"/>
                        </a:lnTo>
                        <a:lnTo>
                          <a:pt x="9988" y="577"/>
                        </a:lnTo>
                        <a:lnTo>
                          <a:pt x="9993" y="571"/>
                        </a:lnTo>
                        <a:lnTo>
                          <a:pt x="9997" y="567"/>
                        </a:lnTo>
                        <a:lnTo>
                          <a:pt x="10002" y="564"/>
                        </a:lnTo>
                        <a:lnTo>
                          <a:pt x="10006" y="561"/>
                        </a:lnTo>
                        <a:lnTo>
                          <a:pt x="10011" y="558"/>
                        </a:lnTo>
                        <a:lnTo>
                          <a:pt x="10015" y="555"/>
                        </a:lnTo>
                        <a:lnTo>
                          <a:pt x="10020" y="553"/>
                        </a:lnTo>
                        <a:lnTo>
                          <a:pt x="10025" y="551"/>
                        </a:lnTo>
                        <a:lnTo>
                          <a:pt x="10029" y="549"/>
                        </a:lnTo>
                        <a:lnTo>
                          <a:pt x="10034" y="549"/>
                        </a:lnTo>
                        <a:lnTo>
                          <a:pt x="10038" y="551"/>
                        </a:lnTo>
                        <a:lnTo>
                          <a:pt x="10043" y="554"/>
                        </a:lnTo>
                        <a:lnTo>
                          <a:pt x="10048" y="556"/>
                        </a:lnTo>
                        <a:lnTo>
                          <a:pt x="10052" y="557"/>
                        </a:lnTo>
                        <a:lnTo>
                          <a:pt x="10057" y="558"/>
                        </a:lnTo>
                        <a:lnTo>
                          <a:pt x="10061" y="562"/>
                        </a:lnTo>
                        <a:lnTo>
                          <a:pt x="10066" y="570"/>
                        </a:lnTo>
                        <a:lnTo>
                          <a:pt x="10071" y="588"/>
                        </a:lnTo>
                        <a:lnTo>
                          <a:pt x="10075" y="608"/>
                        </a:lnTo>
                        <a:lnTo>
                          <a:pt x="10080" y="610"/>
                        </a:lnTo>
                        <a:lnTo>
                          <a:pt x="10084" y="600"/>
                        </a:lnTo>
                        <a:lnTo>
                          <a:pt x="10089" y="598"/>
                        </a:lnTo>
                        <a:lnTo>
                          <a:pt x="10093" y="605"/>
                        </a:lnTo>
                        <a:lnTo>
                          <a:pt x="10098" y="613"/>
                        </a:lnTo>
                        <a:lnTo>
                          <a:pt x="10103" y="619"/>
                        </a:lnTo>
                        <a:lnTo>
                          <a:pt x="10107" y="624"/>
                        </a:lnTo>
                        <a:lnTo>
                          <a:pt x="10112" y="627"/>
                        </a:lnTo>
                        <a:lnTo>
                          <a:pt x="10116" y="630"/>
                        </a:lnTo>
                        <a:lnTo>
                          <a:pt x="10121" y="631"/>
                        </a:lnTo>
                        <a:lnTo>
                          <a:pt x="10126" y="631"/>
                        </a:lnTo>
                        <a:lnTo>
                          <a:pt x="10130" y="632"/>
                        </a:lnTo>
                        <a:lnTo>
                          <a:pt x="10135" y="635"/>
                        </a:lnTo>
                        <a:lnTo>
                          <a:pt x="10139" y="643"/>
                        </a:lnTo>
                        <a:lnTo>
                          <a:pt x="10144" y="646"/>
                        </a:lnTo>
                        <a:lnTo>
                          <a:pt x="10148" y="640"/>
                        </a:lnTo>
                        <a:lnTo>
                          <a:pt x="10153" y="635"/>
                        </a:lnTo>
                        <a:lnTo>
                          <a:pt x="10158" y="635"/>
                        </a:lnTo>
                        <a:lnTo>
                          <a:pt x="10162" y="636"/>
                        </a:lnTo>
                        <a:lnTo>
                          <a:pt x="10167" y="638"/>
                        </a:lnTo>
                        <a:lnTo>
                          <a:pt x="10171" y="644"/>
                        </a:lnTo>
                        <a:lnTo>
                          <a:pt x="10176" y="654"/>
                        </a:lnTo>
                        <a:lnTo>
                          <a:pt x="10181" y="665"/>
                        </a:lnTo>
                        <a:lnTo>
                          <a:pt x="10185" y="669"/>
                        </a:lnTo>
                        <a:lnTo>
                          <a:pt x="10190" y="669"/>
                        </a:lnTo>
                        <a:lnTo>
                          <a:pt x="10194" y="672"/>
                        </a:lnTo>
                        <a:lnTo>
                          <a:pt x="10199" y="678"/>
                        </a:lnTo>
                        <a:lnTo>
                          <a:pt x="10204" y="684"/>
                        </a:lnTo>
                        <a:lnTo>
                          <a:pt x="10208" y="692"/>
                        </a:lnTo>
                        <a:lnTo>
                          <a:pt x="10213" y="700"/>
                        </a:lnTo>
                        <a:lnTo>
                          <a:pt x="10217" y="709"/>
                        </a:lnTo>
                        <a:lnTo>
                          <a:pt x="10222" y="716"/>
                        </a:lnTo>
                        <a:lnTo>
                          <a:pt x="10226" y="720"/>
                        </a:lnTo>
                        <a:lnTo>
                          <a:pt x="10231" y="727"/>
                        </a:lnTo>
                        <a:lnTo>
                          <a:pt x="10236" y="733"/>
                        </a:lnTo>
                        <a:lnTo>
                          <a:pt x="10240" y="741"/>
                        </a:lnTo>
                        <a:lnTo>
                          <a:pt x="10245" y="754"/>
                        </a:lnTo>
                        <a:lnTo>
                          <a:pt x="10249" y="774"/>
                        </a:lnTo>
                        <a:lnTo>
                          <a:pt x="10254" y="799"/>
                        </a:lnTo>
                        <a:lnTo>
                          <a:pt x="10259" y="813"/>
                        </a:lnTo>
                        <a:lnTo>
                          <a:pt x="10263" y="817"/>
                        </a:lnTo>
                        <a:lnTo>
                          <a:pt x="10268" y="828"/>
                        </a:lnTo>
                        <a:lnTo>
                          <a:pt x="10272" y="852"/>
                        </a:lnTo>
                        <a:lnTo>
                          <a:pt x="10277" y="873"/>
                        </a:lnTo>
                        <a:lnTo>
                          <a:pt x="10282" y="886"/>
                        </a:lnTo>
                        <a:lnTo>
                          <a:pt x="10286" y="897"/>
                        </a:lnTo>
                        <a:lnTo>
                          <a:pt x="10291" y="909"/>
                        </a:lnTo>
                        <a:lnTo>
                          <a:pt x="10295" y="912"/>
                        </a:lnTo>
                        <a:lnTo>
                          <a:pt x="10300" y="904"/>
                        </a:lnTo>
                        <a:lnTo>
                          <a:pt x="10304" y="893"/>
                        </a:lnTo>
                        <a:lnTo>
                          <a:pt x="10309" y="882"/>
                        </a:lnTo>
                        <a:lnTo>
                          <a:pt x="10314" y="869"/>
                        </a:lnTo>
                        <a:lnTo>
                          <a:pt x="10318" y="855"/>
                        </a:lnTo>
                        <a:lnTo>
                          <a:pt x="10323" y="840"/>
                        </a:lnTo>
                        <a:lnTo>
                          <a:pt x="10327" y="824"/>
                        </a:lnTo>
                        <a:lnTo>
                          <a:pt x="10332" y="809"/>
                        </a:lnTo>
                        <a:lnTo>
                          <a:pt x="10337" y="797"/>
                        </a:lnTo>
                        <a:lnTo>
                          <a:pt x="10341" y="786"/>
                        </a:lnTo>
                        <a:lnTo>
                          <a:pt x="10346" y="779"/>
                        </a:lnTo>
                        <a:lnTo>
                          <a:pt x="10350" y="776"/>
                        </a:lnTo>
                        <a:lnTo>
                          <a:pt x="10355" y="764"/>
                        </a:lnTo>
                        <a:lnTo>
                          <a:pt x="10359" y="732"/>
                        </a:lnTo>
                        <a:lnTo>
                          <a:pt x="10364" y="692"/>
                        </a:lnTo>
                        <a:lnTo>
                          <a:pt x="10369" y="655"/>
                        </a:lnTo>
                        <a:lnTo>
                          <a:pt x="10373" y="615"/>
                        </a:lnTo>
                        <a:lnTo>
                          <a:pt x="10378" y="572"/>
                        </a:lnTo>
                        <a:lnTo>
                          <a:pt x="10382" y="526"/>
                        </a:lnTo>
                        <a:lnTo>
                          <a:pt x="10387" y="486"/>
                        </a:lnTo>
                        <a:lnTo>
                          <a:pt x="10392" y="452"/>
                        </a:lnTo>
                        <a:lnTo>
                          <a:pt x="10396" y="426"/>
                        </a:lnTo>
                        <a:lnTo>
                          <a:pt x="10401" y="406"/>
                        </a:lnTo>
                        <a:lnTo>
                          <a:pt x="10405" y="392"/>
                        </a:lnTo>
                        <a:lnTo>
                          <a:pt x="10410" y="388"/>
                        </a:lnTo>
                        <a:lnTo>
                          <a:pt x="10415" y="395"/>
                        </a:lnTo>
                        <a:lnTo>
                          <a:pt x="10419" y="399"/>
                        </a:lnTo>
                        <a:lnTo>
                          <a:pt x="10424" y="391"/>
                        </a:lnTo>
                        <a:lnTo>
                          <a:pt x="10428" y="368"/>
                        </a:lnTo>
                        <a:lnTo>
                          <a:pt x="10433" y="347"/>
                        </a:lnTo>
                        <a:lnTo>
                          <a:pt x="10437" y="335"/>
                        </a:lnTo>
                        <a:lnTo>
                          <a:pt x="10442" y="324"/>
                        </a:lnTo>
                        <a:lnTo>
                          <a:pt x="10447" y="315"/>
                        </a:lnTo>
                        <a:lnTo>
                          <a:pt x="10451" y="311"/>
                        </a:lnTo>
                        <a:lnTo>
                          <a:pt x="10456" y="308"/>
                        </a:lnTo>
                        <a:lnTo>
                          <a:pt x="10460" y="305"/>
                        </a:lnTo>
                        <a:lnTo>
                          <a:pt x="10465" y="301"/>
                        </a:lnTo>
                        <a:lnTo>
                          <a:pt x="10470" y="296"/>
                        </a:lnTo>
                        <a:lnTo>
                          <a:pt x="10474" y="291"/>
                        </a:lnTo>
                        <a:lnTo>
                          <a:pt x="10479" y="288"/>
                        </a:lnTo>
                        <a:lnTo>
                          <a:pt x="10483" y="286"/>
                        </a:lnTo>
                        <a:lnTo>
                          <a:pt x="10488" y="283"/>
                        </a:lnTo>
                        <a:lnTo>
                          <a:pt x="10493" y="279"/>
                        </a:lnTo>
                        <a:lnTo>
                          <a:pt x="10497" y="276"/>
                        </a:lnTo>
                        <a:lnTo>
                          <a:pt x="10502" y="274"/>
                        </a:lnTo>
                        <a:lnTo>
                          <a:pt x="10506" y="275"/>
                        </a:lnTo>
                        <a:lnTo>
                          <a:pt x="10511" y="281"/>
                        </a:lnTo>
                        <a:lnTo>
                          <a:pt x="10515" y="283"/>
                        </a:lnTo>
                        <a:lnTo>
                          <a:pt x="10520" y="277"/>
                        </a:lnTo>
                        <a:lnTo>
                          <a:pt x="10525" y="270"/>
                        </a:lnTo>
                        <a:lnTo>
                          <a:pt x="10529" y="269"/>
                        </a:lnTo>
                        <a:lnTo>
                          <a:pt x="10534" y="269"/>
                        </a:lnTo>
                        <a:lnTo>
                          <a:pt x="10538" y="267"/>
                        </a:lnTo>
                        <a:lnTo>
                          <a:pt x="10543" y="265"/>
                        </a:lnTo>
                        <a:lnTo>
                          <a:pt x="10548" y="262"/>
                        </a:lnTo>
                        <a:lnTo>
                          <a:pt x="10552" y="260"/>
                        </a:lnTo>
                        <a:lnTo>
                          <a:pt x="10557" y="260"/>
                        </a:lnTo>
                        <a:lnTo>
                          <a:pt x="10561" y="260"/>
                        </a:lnTo>
                        <a:lnTo>
                          <a:pt x="10566" y="262"/>
                        </a:lnTo>
                        <a:lnTo>
                          <a:pt x="10570" y="267"/>
                        </a:lnTo>
                        <a:lnTo>
                          <a:pt x="10575" y="276"/>
                        </a:lnTo>
                        <a:lnTo>
                          <a:pt x="10580" y="275"/>
                        </a:lnTo>
                        <a:lnTo>
                          <a:pt x="10584" y="263"/>
                        </a:lnTo>
                        <a:lnTo>
                          <a:pt x="10589" y="257"/>
                        </a:lnTo>
                        <a:lnTo>
                          <a:pt x="10593" y="261"/>
                        </a:lnTo>
                        <a:lnTo>
                          <a:pt x="10598" y="264"/>
                        </a:lnTo>
                        <a:lnTo>
                          <a:pt x="10603" y="262"/>
                        </a:lnTo>
                        <a:lnTo>
                          <a:pt x="10607" y="258"/>
                        </a:lnTo>
                        <a:lnTo>
                          <a:pt x="10612" y="255"/>
                        </a:lnTo>
                        <a:lnTo>
                          <a:pt x="10616" y="253"/>
                        </a:lnTo>
                        <a:lnTo>
                          <a:pt x="10621" y="254"/>
                        </a:lnTo>
                        <a:lnTo>
                          <a:pt x="10626" y="259"/>
                        </a:lnTo>
                        <a:lnTo>
                          <a:pt x="10630" y="273"/>
                        </a:lnTo>
                        <a:lnTo>
                          <a:pt x="10635" y="280"/>
                        </a:lnTo>
                        <a:lnTo>
                          <a:pt x="10639" y="270"/>
                        </a:lnTo>
                        <a:lnTo>
                          <a:pt x="10644" y="257"/>
                        </a:lnTo>
                        <a:lnTo>
                          <a:pt x="10648" y="251"/>
                        </a:lnTo>
                        <a:lnTo>
                          <a:pt x="10653" y="250"/>
                        </a:lnTo>
                        <a:lnTo>
                          <a:pt x="10658" y="249"/>
                        </a:lnTo>
                        <a:lnTo>
                          <a:pt x="10662" y="247"/>
                        </a:lnTo>
                        <a:lnTo>
                          <a:pt x="10667" y="246"/>
                        </a:lnTo>
                        <a:lnTo>
                          <a:pt x="10671" y="249"/>
                        </a:lnTo>
                        <a:lnTo>
                          <a:pt x="10676" y="254"/>
                        </a:lnTo>
                        <a:lnTo>
                          <a:pt x="10681" y="256"/>
                        </a:lnTo>
                        <a:lnTo>
                          <a:pt x="10685" y="255"/>
                        </a:lnTo>
                        <a:lnTo>
                          <a:pt x="10690" y="253"/>
                        </a:lnTo>
                        <a:lnTo>
                          <a:pt x="10694" y="254"/>
                        </a:lnTo>
                        <a:lnTo>
                          <a:pt x="10699" y="257"/>
                        </a:lnTo>
                        <a:lnTo>
                          <a:pt x="10704" y="264"/>
                        </a:lnTo>
                        <a:lnTo>
                          <a:pt x="10708" y="274"/>
                        </a:lnTo>
                        <a:lnTo>
                          <a:pt x="10713" y="280"/>
                        </a:lnTo>
                        <a:lnTo>
                          <a:pt x="10717" y="290"/>
                        </a:lnTo>
                        <a:lnTo>
                          <a:pt x="10722" y="308"/>
                        </a:lnTo>
                        <a:lnTo>
                          <a:pt x="10726" y="312"/>
                        </a:lnTo>
                        <a:lnTo>
                          <a:pt x="10731" y="297"/>
                        </a:lnTo>
                        <a:lnTo>
                          <a:pt x="10736" y="284"/>
                        </a:lnTo>
                        <a:lnTo>
                          <a:pt x="10740" y="281"/>
                        </a:lnTo>
                        <a:lnTo>
                          <a:pt x="10745" y="283"/>
                        </a:lnTo>
                        <a:lnTo>
                          <a:pt x="10749" y="289"/>
                        </a:lnTo>
                        <a:lnTo>
                          <a:pt x="10754" y="298"/>
                        </a:lnTo>
                        <a:lnTo>
                          <a:pt x="10759" y="305"/>
                        </a:lnTo>
                        <a:lnTo>
                          <a:pt x="10763" y="308"/>
                        </a:lnTo>
                        <a:lnTo>
                          <a:pt x="10768" y="313"/>
                        </a:lnTo>
                        <a:lnTo>
                          <a:pt x="10772" y="320"/>
                        </a:lnTo>
                        <a:lnTo>
                          <a:pt x="10777" y="326"/>
                        </a:lnTo>
                        <a:lnTo>
                          <a:pt x="10781" y="332"/>
                        </a:lnTo>
                        <a:lnTo>
                          <a:pt x="10786" y="339"/>
                        </a:lnTo>
                        <a:lnTo>
                          <a:pt x="10791" y="349"/>
                        </a:lnTo>
                        <a:lnTo>
                          <a:pt x="10795" y="358"/>
                        </a:lnTo>
                        <a:lnTo>
                          <a:pt x="10800" y="366"/>
                        </a:lnTo>
                        <a:lnTo>
                          <a:pt x="10804" y="374"/>
                        </a:lnTo>
                        <a:lnTo>
                          <a:pt x="10809" y="384"/>
                        </a:lnTo>
                        <a:lnTo>
                          <a:pt x="10814" y="397"/>
                        </a:lnTo>
                        <a:lnTo>
                          <a:pt x="10818" y="417"/>
                        </a:lnTo>
                        <a:lnTo>
                          <a:pt x="10823" y="449"/>
                        </a:lnTo>
                        <a:lnTo>
                          <a:pt x="10827" y="484"/>
                        </a:lnTo>
                        <a:lnTo>
                          <a:pt x="10832" y="500"/>
                        </a:lnTo>
                        <a:lnTo>
                          <a:pt x="10837" y="498"/>
                        </a:lnTo>
                        <a:lnTo>
                          <a:pt x="10841" y="502"/>
                        </a:lnTo>
                        <a:lnTo>
                          <a:pt x="10846" y="517"/>
                        </a:lnTo>
                        <a:lnTo>
                          <a:pt x="10850" y="534"/>
                        </a:lnTo>
                        <a:lnTo>
                          <a:pt x="10855" y="555"/>
                        </a:lnTo>
                        <a:lnTo>
                          <a:pt x="10859" y="581"/>
                        </a:lnTo>
                        <a:lnTo>
                          <a:pt x="10864" y="619"/>
                        </a:lnTo>
                        <a:lnTo>
                          <a:pt x="10869" y="660"/>
                        </a:lnTo>
                        <a:lnTo>
                          <a:pt x="10873" y="689"/>
                        </a:lnTo>
                        <a:lnTo>
                          <a:pt x="10878" y="703"/>
                        </a:lnTo>
                        <a:lnTo>
                          <a:pt x="10882" y="716"/>
                        </a:lnTo>
                        <a:lnTo>
                          <a:pt x="10887" y="735"/>
                        </a:lnTo>
                        <a:lnTo>
                          <a:pt x="10892" y="754"/>
                        </a:lnTo>
                        <a:lnTo>
                          <a:pt x="10896" y="773"/>
                        </a:lnTo>
                        <a:lnTo>
                          <a:pt x="10901" y="805"/>
                        </a:lnTo>
                        <a:lnTo>
                          <a:pt x="10905" y="848"/>
                        </a:lnTo>
                        <a:lnTo>
                          <a:pt x="10910" y="895"/>
                        </a:lnTo>
                        <a:lnTo>
                          <a:pt x="10914" y="936"/>
                        </a:lnTo>
                        <a:lnTo>
                          <a:pt x="10919" y="973"/>
                        </a:lnTo>
                        <a:lnTo>
                          <a:pt x="10924" y="1017"/>
                        </a:lnTo>
                        <a:lnTo>
                          <a:pt x="10928" y="1069"/>
                        </a:lnTo>
                        <a:lnTo>
                          <a:pt x="10933" y="1125"/>
                        </a:lnTo>
                        <a:lnTo>
                          <a:pt x="10937" y="1182"/>
                        </a:lnTo>
                        <a:lnTo>
                          <a:pt x="10942" y="1246"/>
                        </a:lnTo>
                        <a:lnTo>
                          <a:pt x="10947" y="1315"/>
                        </a:lnTo>
                        <a:lnTo>
                          <a:pt x="10951" y="1390"/>
                        </a:lnTo>
                        <a:lnTo>
                          <a:pt x="10956" y="1472"/>
                        </a:lnTo>
                        <a:lnTo>
                          <a:pt x="10960" y="1561"/>
                        </a:lnTo>
                        <a:lnTo>
                          <a:pt x="10965" y="1651"/>
                        </a:lnTo>
                        <a:lnTo>
                          <a:pt x="10970" y="1739"/>
                        </a:lnTo>
                        <a:lnTo>
                          <a:pt x="10974" y="1828"/>
                        </a:lnTo>
                        <a:lnTo>
                          <a:pt x="10979" y="1925"/>
                        </a:lnTo>
                        <a:lnTo>
                          <a:pt x="10983" y="2026"/>
                        </a:lnTo>
                        <a:lnTo>
                          <a:pt x="10988" y="2131"/>
                        </a:lnTo>
                        <a:lnTo>
                          <a:pt x="10992" y="2235"/>
                        </a:lnTo>
                        <a:lnTo>
                          <a:pt x="10997" y="2327"/>
                        </a:lnTo>
                        <a:lnTo>
                          <a:pt x="11002" y="2411"/>
                        </a:lnTo>
                        <a:lnTo>
                          <a:pt x="11006" y="2500"/>
                        </a:lnTo>
                        <a:lnTo>
                          <a:pt x="11011" y="2585"/>
                        </a:lnTo>
                        <a:lnTo>
                          <a:pt x="11015" y="2669"/>
                        </a:lnTo>
                        <a:lnTo>
                          <a:pt x="11020" y="2752"/>
                        </a:lnTo>
                        <a:lnTo>
                          <a:pt x="11025" y="2799"/>
                        </a:lnTo>
                        <a:lnTo>
                          <a:pt x="11029" y="2822"/>
                        </a:lnTo>
                        <a:lnTo>
                          <a:pt x="11034" y="2885"/>
                        </a:lnTo>
                        <a:lnTo>
                          <a:pt x="11038" y="2940"/>
                        </a:lnTo>
                        <a:lnTo>
                          <a:pt x="11043" y="2956"/>
                        </a:lnTo>
                        <a:lnTo>
                          <a:pt x="11048" y="3017"/>
                        </a:lnTo>
                        <a:lnTo>
                          <a:pt x="11052" y="3037"/>
                        </a:lnTo>
                        <a:lnTo>
                          <a:pt x="11057" y="2869"/>
                        </a:lnTo>
                        <a:lnTo>
                          <a:pt x="11061" y="2674"/>
                        </a:lnTo>
                        <a:lnTo>
                          <a:pt x="11066" y="2638"/>
                        </a:lnTo>
                        <a:lnTo>
                          <a:pt x="11070" y="2708"/>
                        </a:lnTo>
                        <a:lnTo>
                          <a:pt x="11075" y="2753"/>
                        </a:lnTo>
                        <a:lnTo>
                          <a:pt x="11080" y="2673"/>
                        </a:lnTo>
                        <a:lnTo>
                          <a:pt x="11084" y="2477"/>
                        </a:lnTo>
                        <a:lnTo>
                          <a:pt x="11089" y="2305"/>
                        </a:lnTo>
                        <a:lnTo>
                          <a:pt x="11093" y="2238"/>
                        </a:lnTo>
                        <a:lnTo>
                          <a:pt x="11098" y="2232"/>
                        </a:lnTo>
                        <a:lnTo>
                          <a:pt x="11103" y="2239"/>
                        </a:lnTo>
                        <a:lnTo>
                          <a:pt x="11107" y="2246"/>
                        </a:lnTo>
                        <a:lnTo>
                          <a:pt x="11112" y="2250"/>
                        </a:lnTo>
                        <a:lnTo>
                          <a:pt x="11116" y="2251"/>
                        </a:lnTo>
                        <a:lnTo>
                          <a:pt x="11121" y="2253"/>
                        </a:lnTo>
                        <a:lnTo>
                          <a:pt x="11125" y="2254"/>
                        </a:lnTo>
                        <a:lnTo>
                          <a:pt x="11130" y="2254"/>
                        </a:lnTo>
                        <a:lnTo>
                          <a:pt x="11135" y="2253"/>
                        </a:lnTo>
                        <a:lnTo>
                          <a:pt x="11139" y="2251"/>
                        </a:lnTo>
                        <a:lnTo>
                          <a:pt x="11144" y="2245"/>
                        </a:lnTo>
                        <a:lnTo>
                          <a:pt x="11148" y="2237"/>
                        </a:lnTo>
                        <a:lnTo>
                          <a:pt x="11153" y="2230"/>
                        </a:lnTo>
                        <a:lnTo>
                          <a:pt x="11158" y="2218"/>
                        </a:lnTo>
                        <a:lnTo>
                          <a:pt x="11162" y="2202"/>
                        </a:lnTo>
                        <a:lnTo>
                          <a:pt x="11167" y="2183"/>
                        </a:lnTo>
                        <a:lnTo>
                          <a:pt x="11171" y="2161"/>
                        </a:lnTo>
                        <a:lnTo>
                          <a:pt x="11176" y="2140"/>
                        </a:lnTo>
                        <a:lnTo>
                          <a:pt x="11181" y="2125"/>
                        </a:lnTo>
                        <a:lnTo>
                          <a:pt x="11185" y="2112"/>
                        </a:lnTo>
                        <a:lnTo>
                          <a:pt x="11190" y="2090"/>
                        </a:lnTo>
                        <a:lnTo>
                          <a:pt x="11194" y="2064"/>
                        </a:lnTo>
                        <a:lnTo>
                          <a:pt x="11199" y="2033"/>
                        </a:lnTo>
                        <a:lnTo>
                          <a:pt x="11203" y="1991"/>
                        </a:lnTo>
                        <a:lnTo>
                          <a:pt x="11208" y="1946"/>
                        </a:lnTo>
                        <a:lnTo>
                          <a:pt x="11213" y="1907"/>
                        </a:lnTo>
                        <a:lnTo>
                          <a:pt x="11217" y="1867"/>
                        </a:lnTo>
                        <a:lnTo>
                          <a:pt x="11222" y="1828"/>
                        </a:lnTo>
                        <a:lnTo>
                          <a:pt x="11226" y="1789"/>
                        </a:lnTo>
                        <a:lnTo>
                          <a:pt x="11231" y="1749"/>
                        </a:lnTo>
                        <a:lnTo>
                          <a:pt x="11236" y="1707"/>
                        </a:lnTo>
                        <a:lnTo>
                          <a:pt x="11240" y="1669"/>
                        </a:lnTo>
                        <a:lnTo>
                          <a:pt x="11245" y="1637"/>
                        </a:lnTo>
                        <a:lnTo>
                          <a:pt x="11249" y="1601"/>
                        </a:lnTo>
                        <a:lnTo>
                          <a:pt x="11254" y="1557"/>
                        </a:lnTo>
                        <a:lnTo>
                          <a:pt x="11259" y="1515"/>
                        </a:lnTo>
                        <a:lnTo>
                          <a:pt x="11263" y="1480"/>
                        </a:lnTo>
                        <a:lnTo>
                          <a:pt x="11268" y="1451"/>
                        </a:lnTo>
                        <a:lnTo>
                          <a:pt x="11272" y="1425"/>
                        </a:lnTo>
                        <a:lnTo>
                          <a:pt x="11277" y="1403"/>
                        </a:lnTo>
                        <a:lnTo>
                          <a:pt x="11281" y="1384"/>
                        </a:lnTo>
                        <a:lnTo>
                          <a:pt x="11286" y="1368"/>
                        </a:lnTo>
                        <a:lnTo>
                          <a:pt x="11291" y="1355"/>
                        </a:lnTo>
                        <a:lnTo>
                          <a:pt x="11295" y="1344"/>
                        </a:lnTo>
                        <a:lnTo>
                          <a:pt x="11300" y="1339"/>
                        </a:lnTo>
                        <a:lnTo>
                          <a:pt x="11304" y="1339"/>
                        </a:lnTo>
                        <a:lnTo>
                          <a:pt x="11309" y="1344"/>
                        </a:lnTo>
                        <a:lnTo>
                          <a:pt x="11314" y="1351"/>
                        </a:lnTo>
                        <a:lnTo>
                          <a:pt x="11318" y="1361"/>
                        </a:lnTo>
                        <a:lnTo>
                          <a:pt x="11323" y="1372"/>
                        </a:lnTo>
                        <a:lnTo>
                          <a:pt x="11327" y="1389"/>
                        </a:lnTo>
                        <a:lnTo>
                          <a:pt x="11332" y="1410"/>
                        </a:lnTo>
                        <a:lnTo>
                          <a:pt x="11336" y="1431"/>
                        </a:lnTo>
                        <a:lnTo>
                          <a:pt x="11341" y="1451"/>
                        </a:lnTo>
                        <a:lnTo>
                          <a:pt x="11346" y="1478"/>
                        </a:lnTo>
                        <a:lnTo>
                          <a:pt x="11350" y="1513"/>
                        </a:lnTo>
                        <a:lnTo>
                          <a:pt x="11355" y="1550"/>
                        </a:lnTo>
                        <a:lnTo>
                          <a:pt x="11359" y="1583"/>
                        </a:lnTo>
                        <a:lnTo>
                          <a:pt x="11364" y="1611"/>
                        </a:lnTo>
                        <a:lnTo>
                          <a:pt x="11369" y="1641"/>
                        </a:lnTo>
                        <a:lnTo>
                          <a:pt x="11373" y="1676"/>
                        </a:lnTo>
                        <a:lnTo>
                          <a:pt x="11378" y="1715"/>
                        </a:lnTo>
                        <a:lnTo>
                          <a:pt x="11382" y="1757"/>
                        </a:lnTo>
                        <a:lnTo>
                          <a:pt x="11387" y="1798"/>
                        </a:lnTo>
                        <a:lnTo>
                          <a:pt x="11392" y="1838"/>
                        </a:lnTo>
                        <a:lnTo>
                          <a:pt x="11396" y="1879"/>
                        </a:lnTo>
                        <a:lnTo>
                          <a:pt x="11401" y="1921"/>
                        </a:lnTo>
                        <a:lnTo>
                          <a:pt x="11405" y="1963"/>
                        </a:lnTo>
                        <a:lnTo>
                          <a:pt x="11410" y="2001"/>
                        </a:lnTo>
                        <a:lnTo>
                          <a:pt x="11414" y="2032"/>
                        </a:lnTo>
                        <a:lnTo>
                          <a:pt x="11419" y="2060"/>
                        </a:lnTo>
                        <a:lnTo>
                          <a:pt x="11424" y="2089"/>
                        </a:lnTo>
                        <a:lnTo>
                          <a:pt x="11428" y="2119"/>
                        </a:lnTo>
                        <a:lnTo>
                          <a:pt x="11433" y="2147"/>
                        </a:lnTo>
                        <a:lnTo>
                          <a:pt x="11437" y="2175"/>
                        </a:lnTo>
                        <a:lnTo>
                          <a:pt x="11442" y="2201"/>
                        </a:lnTo>
                        <a:lnTo>
                          <a:pt x="11447" y="2225"/>
                        </a:lnTo>
                        <a:lnTo>
                          <a:pt x="11451" y="2251"/>
                        </a:lnTo>
                        <a:lnTo>
                          <a:pt x="11456" y="2277"/>
                        </a:lnTo>
                        <a:lnTo>
                          <a:pt x="11460" y="2294"/>
                        </a:lnTo>
                        <a:lnTo>
                          <a:pt x="11465" y="2300"/>
                        </a:lnTo>
                        <a:lnTo>
                          <a:pt x="11470" y="2303"/>
                        </a:lnTo>
                        <a:lnTo>
                          <a:pt x="11474" y="2309"/>
                        </a:lnTo>
                        <a:lnTo>
                          <a:pt x="11479" y="2316"/>
                        </a:lnTo>
                        <a:lnTo>
                          <a:pt x="11483" y="2315"/>
                        </a:lnTo>
                        <a:lnTo>
                          <a:pt x="11488" y="2300"/>
                        </a:lnTo>
                        <a:lnTo>
                          <a:pt x="11492" y="2277"/>
                        </a:lnTo>
                        <a:lnTo>
                          <a:pt x="11497" y="2256"/>
                        </a:lnTo>
                        <a:lnTo>
                          <a:pt x="11502" y="2241"/>
                        </a:lnTo>
                        <a:lnTo>
                          <a:pt x="11506" y="2231"/>
                        </a:lnTo>
                        <a:lnTo>
                          <a:pt x="11511" y="2224"/>
                        </a:lnTo>
                        <a:lnTo>
                          <a:pt x="11515" y="2219"/>
                        </a:lnTo>
                        <a:lnTo>
                          <a:pt x="11520" y="2203"/>
                        </a:lnTo>
                        <a:lnTo>
                          <a:pt x="11525" y="2168"/>
                        </a:lnTo>
                        <a:lnTo>
                          <a:pt x="11529" y="2120"/>
                        </a:lnTo>
                        <a:lnTo>
                          <a:pt x="11534" y="2063"/>
                        </a:lnTo>
                        <a:lnTo>
                          <a:pt x="11538" y="1989"/>
                        </a:lnTo>
                        <a:lnTo>
                          <a:pt x="11543" y="1902"/>
                        </a:lnTo>
                        <a:lnTo>
                          <a:pt x="11547" y="1818"/>
                        </a:lnTo>
                        <a:lnTo>
                          <a:pt x="11552" y="1756"/>
                        </a:lnTo>
                        <a:lnTo>
                          <a:pt x="11557" y="1718"/>
                        </a:lnTo>
                        <a:lnTo>
                          <a:pt x="11561" y="1684"/>
                        </a:lnTo>
                        <a:lnTo>
                          <a:pt x="11566" y="1620"/>
                        </a:lnTo>
                        <a:lnTo>
                          <a:pt x="11570" y="1533"/>
                        </a:lnTo>
                        <a:lnTo>
                          <a:pt x="11575" y="1470"/>
                        </a:lnTo>
                        <a:lnTo>
                          <a:pt x="11580" y="1463"/>
                        </a:lnTo>
                        <a:lnTo>
                          <a:pt x="11584" y="1504"/>
                        </a:lnTo>
                        <a:lnTo>
                          <a:pt x="11589" y="1572"/>
                        </a:lnTo>
                        <a:lnTo>
                          <a:pt x="11593" y="1656"/>
                        </a:lnTo>
                        <a:lnTo>
                          <a:pt x="11598" y="1747"/>
                        </a:lnTo>
                        <a:lnTo>
                          <a:pt x="11603" y="1835"/>
                        </a:lnTo>
                        <a:lnTo>
                          <a:pt x="11607" y="1912"/>
                        </a:lnTo>
                        <a:lnTo>
                          <a:pt x="11612" y="1975"/>
                        </a:lnTo>
                        <a:lnTo>
                          <a:pt x="11616" y="2024"/>
                        </a:lnTo>
                        <a:lnTo>
                          <a:pt x="11621" y="2056"/>
                        </a:lnTo>
                        <a:lnTo>
                          <a:pt x="11625" y="2073"/>
                        </a:lnTo>
                        <a:lnTo>
                          <a:pt x="11630" y="2076"/>
                        </a:lnTo>
                        <a:lnTo>
                          <a:pt x="11635" y="2067"/>
                        </a:lnTo>
                        <a:lnTo>
                          <a:pt x="11639" y="2045"/>
                        </a:lnTo>
                        <a:lnTo>
                          <a:pt x="11644" y="2010"/>
                        </a:lnTo>
                        <a:lnTo>
                          <a:pt x="11648" y="1966"/>
                        </a:lnTo>
                        <a:lnTo>
                          <a:pt x="11653" y="1919"/>
                        </a:lnTo>
                        <a:lnTo>
                          <a:pt x="11658" y="1867"/>
                        </a:lnTo>
                        <a:lnTo>
                          <a:pt x="11662" y="1809"/>
                        </a:lnTo>
                        <a:lnTo>
                          <a:pt x="11667" y="1747"/>
                        </a:lnTo>
                        <a:lnTo>
                          <a:pt x="11671" y="1685"/>
                        </a:lnTo>
                        <a:lnTo>
                          <a:pt x="11676" y="1622"/>
                        </a:lnTo>
                        <a:lnTo>
                          <a:pt x="11681" y="1556"/>
                        </a:lnTo>
                        <a:lnTo>
                          <a:pt x="11685" y="1488"/>
                        </a:lnTo>
                        <a:lnTo>
                          <a:pt x="11690" y="1423"/>
                        </a:lnTo>
                        <a:lnTo>
                          <a:pt x="11694" y="1359"/>
                        </a:lnTo>
                        <a:lnTo>
                          <a:pt x="11699" y="1296"/>
                        </a:lnTo>
                        <a:lnTo>
                          <a:pt x="11703" y="1238"/>
                        </a:lnTo>
                        <a:lnTo>
                          <a:pt x="11708" y="1185"/>
                        </a:lnTo>
                        <a:lnTo>
                          <a:pt x="11713" y="1136"/>
                        </a:lnTo>
                        <a:lnTo>
                          <a:pt x="11717" y="1089"/>
                        </a:lnTo>
                        <a:lnTo>
                          <a:pt x="11722" y="1047"/>
                        </a:lnTo>
                        <a:lnTo>
                          <a:pt x="11726" y="1011"/>
                        </a:lnTo>
                        <a:lnTo>
                          <a:pt x="11731" y="979"/>
                        </a:lnTo>
                        <a:lnTo>
                          <a:pt x="11736" y="947"/>
                        </a:lnTo>
                        <a:lnTo>
                          <a:pt x="11740" y="918"/>
                        </a:lnTo>
                        <a:lnTo>
                          <a:pt x="11745" y="899"/>
                        </a:lnTo>
                        <a:lnTo>
                          <a:pt x="11749" y="886"/>
                        </a:lnTo>
                        <a:lnTo>
                          <a:pt x="11754" y="868"/>
                        </a:lnTo>
                        <a:lnTo>
                          <a:pt x="11758" y="847"/>
                        </a:lnTo>
                        <a:lnTo>
                          <a:pt x="11763" y="834"/>
                        </a:lnTo>
                        <a:lnTo>
                          <a:pt x="11768" y="827"/>
                        </a:lnTo>
                        <a:lnTo>
                          <a:pt x="11772" y="823"/>
                        </a:lnTo>
                        <a:lnTo>
                          <a:pt x="11777" y="822"/>
                        </a:lnTo>
                        <a:lnTo>
                          <a:pt x="11781" y="823"/>
                        </a:lnTo>
                        <a:lnTo>
                          <a:pt x="11786" y="825"/>
                        </a:lnTo>
                        <a:lnTo>
                          <a:pt x="11791" y="829"/>
                        </a:lnTo>
                        <a:lnTo>
                          <a:pt x="11795" y="834"/>
                        </a:lnTo>
                        <a:lnTo>
                          <a:pt x="11800" y="841"/>
                        </a:lnTo>
                        <a:lnTo>
                          <a:pt x="11804" y="847"/>
                        </a:lnTo>
                        <a:lnTo>
                          <a:pt x="11809" y="856"/>
                        </a:lnTo>
                        <a:lnTo>
                          <a:pt x="11814" y="867"/>
                        </a:lnTo>
                        <a:lnTo>
                          <a:pt x="11818" y="878"/>
                        </a:lnTo>
                        <a:lnTo>
                          <a:pt x="11823" y="885"/>
                        </a:lnTo>
                        <a:lnTo>
                          <a:pt x="11827" y="893"/>
                        </a:lnTo>
                        <a:lnTo>
                          <a:pt x="11832" y="905"/>
                        </a:lnTo>
                        <a:lnTo>
                          <a:pt x="11836" y="918"/>
                        </a:lnTo>
                        <a:lnTo>
                          <a:pt x="11841" y="930"/>
                        </a:lnTo>
                        <a:lnTo>
                          <a:pt x="11846" y="942"/>
                        </a:lnTo>
                        <a:lnTo>
                          <a:pt x="11850" y="957"/>
                        </a:lnTo>
                        <a:lnTo>
                          <a:pt x="11855" y="971"/>
                        </a:lnTo>
                        <a:lnTo>
                          <a:pt x="11859" y="986"/>
                        </a:lnTo>
                        <a:lnTo>
                          <a:pt x="11864" y="1001"/>
                        </a:lnTo>
                        <a:lnTo>
                          <a:pt x="11869" y="1014"/>
                        </a:lnTo>
                        <a:lnTo>
                          <a:pt x="11873" y="1025"/>
                        </a:lnTo>
                        <a:lnTo>
                          <a:pt x="11878" y="1038"/>
                        </a:lnTo>
                        <a:lnTo>
                          <a:pt x="11882" y="1055"/>
                        </a:lnTo>
                        <a:lnTo>
                          <a:pt x="11887" y="1073"/>
                        </a:lnTo>
                        <a:lnTo>
                          <a:pt x="11891" y="1087"/>
                        </a:lnTo>
                        <a:lnTo>
                          <a:pt x="11896" y="1098"/>
                        </a:lnTo>
                        <a:lnTo>
                          <a:pt x="11901" y="1106"/>
                        </a:lnTo>
                        <a:lnTo>
                          <a:pt x="11905" y="1112"/>
                        </a:lnTo>
                        <a:lnTo>
                          <a:pt x="11910" y="1115"/>
                        </a:lnTo>
                        <a:lnTo>
                          <a:pt x="11914" y="1116"/>
                        </a:lnTo>
                        <a:lnTo>
                          <a:pt x="11919" y="1116"/>
                        </a:lnTo>
                        <a:lnTo>
                          <a:pt x="11924" y="1114"/>
                        </a:lnTo>
                        <a:lnTo>
                          <a:pt x="11928" y="1109"/>
                        </a:lnTo>
                        <a:lnTo>
                          <a:pt x="11933" y="1103"/>
                        </a:lnTo>
                        <a:lnTo>
                          <a:pt x="11937" y="1096"/>
                        </a:lnTo>
                        <a:lnTo>
                          <a:pt x="11942" y="1088"/>
                        </a:lnTo>
                        <a:lnTo>
                          <a:pt x="11947" y="1079"/>
                        </a:lnTo>
                        <a:lnTo>
                          <a:pt x="11951" y="1069"/>
                        </a:lnTo>
                        <a:lnTo>
                          <a:pt x="11956" y="1060"/>
                        </a:lnTo>
                        <a:lnTo>
                          <a:pt x="11960" y="1050"/>
                        </a:lnTo>
                        <a:lnTo>
                          <a:pt x="11965" y="1038"/>
                        </a:lnTo>
                        <a:lnTo>
                          <a:pt x="11969" y="1026"/>
                        </a:lnTo>
                        <a:lnTo>
                          <a:pt x="11974" y="1014"/>
                        </a:lnTo>
                        <a:lnTo>
                          <a:pt x="11979" y="1000"/>
                        </a:lnTo>
                        <a:lnTo>
                          <a:pt x="11983" y="984"/>
                        </a:lnTo>
                        <a:lnTo>
                          <a:pt x="11988" y="967"/>
                        </a:lnTo>
                        <a:lnTo>
                          <a:pt x="11992" y="949"/>
                        </a:lnTo>
                        <a:lnTo>
                          <a:pt x="11997" y="929"/>
                        </a:lnTo>
                        <a:lnTo>
                          <a:pt x="12002" y="909"/>
                        </a:lnTo>
                        <a:lnTo>
                          <a:pt x="12006" y="891"/>
                        </a:lnTo>
                        <a:lnTo>
                          <a:pt x="12011" y="873"/>
                        </a:lnTo>
                        <a:lnTo>
                          <a:pt x="12015" y="852"/>
                        </a:lnTo>
                        <a:lnTo>
                          <a:pt x="12020" y="828"/>
                        </a:lnTo>
                        <a:lnTo>
                          <a:pt x="12025" y="805"/>
                        </a:lnTo>
                        <a:lnTo>
                          <a:pt x="12029" y="782"/>
                        </a:lnTo>
                        <a:lnTo>
                          <a:pt x="12034" y="759"/>
                        </a:lnTo>
                        <a:lnTo>
                          <a:pt x="12038" y="737"/>
                        </a:lnTo>
                        <a:lnTo>
                          <a:pt x="12043" y="713"/>
                        </a:lnTo>
                        <a:lnTo>
                          <a:pt x="12047" y="688"/>
                        </a:lnTo>
                        <a:lnTo>
                          <a:pt x="12052" y="664"/>
                        </a:lnTo>
                        <a:lnTo>
                          <a:pt x="12057" y="643"/>
                        </a:lnTo>
                        <a:lnTo>
                          <a:pt x="12061" y="622"/>
                        </a:lnTo>
                        <a:lnTo>
                          <a:pt x="12066" y="595"/>
                        </a:lnTo>
                        <a:lnTo>
                          <a:pt x="12070" y="566"/>
                        </a:lnTo>
                        <a:lnTo>
                          <a:pt x="12075" y="538"/>
                        </a:lnTo>
                        <a:lnTo>
                          <a:pt x="12080" y="512"/>
                        </a:lnTo>
                        <a:lnTo>
                          <a:pt x="12084" y="486"/>
                        </a:lnTo>
                        <a:lnTo>
                          <a:pt x="12089" y="462"/>
                        </a:lnTo>
                        <a:lnTo>
                          <a:pt x="12093" y="441"/>
                        </a:lnTo>
                        <a:lnTo>
                          <a:pt x="12098" y="423"/>
                        </a:lnTo>
                        <a:lnTo>
                          <a:pt x="12102" y="404"/>
                        </a:lnTo>
                        <a:lnTo>
                          <a:pt x="12107" y="382"/>
                        </a:lnTo>
                        <a:lnTo>
                          <a:pt x="12112" y="357"/>
                        </a:lnTo>
                        <a:lnTo>
                          <a:pt x="12116" y="332"/>
                        </a:lnTo>
                        <a:lnTo>
                          <a:pt x="12121" y="310"/>
                        </a:lnTo>
                        <a:lnTo>
                          <a:pt x="12125" y="292"/>
                        </a:lnTo>
                        <a:lnTo>
                          <a:pt x="12130" y="275"/>
                        </a:lnTo>
                        <a:lnTo>
                          <a:pt x="12135" y="262"/>
                        </a:lnTo>
                        <a:lnTo>
                          <a:pt x="12139" y="249"/>
                        </a:lnTo>
                        <a:lnTo>
                          <a:pt x="12144" y="235"/>
                        </a:lnTo>
                        <a:lnTo>
                          <a:pt x="12148" y="222"/>
                        </a:lnTo>
                        <a:lnTo>
                          <a:pt x="12153" y="211"/>
                        </a:lnTo>
                        <a:lnTo>
                          <a:pt x="12158" y="199"/>
                        </a:lnTo>
                        <a:lnTo>
                          <a:pt x="12162" y="188"/>
                        </a:lnTo>
                        <a:lnTo>
                          <a:pt x="12167" y="179"/>
                        </a:lnTo>
                        <a:lnTo>
                          <a:pt x="12171" y="172"/>
                        </a:lnTo>
                        <a:lnTo>
                          <a:pt x="12176" y="165"/>
                        </a:lnTo>
                        <a:lnTo>
                          <a:pt x="12180" y="156"/>
                        </a:lnTo>
                        <a:lnTo>
                          <a:pt x="12185" y="146"/>
                        </a:lnTo>
                        <a:lnTo>
                          <a:pt x="12190" y="139"/>
                        </a:lnTo>
                        <a:lnTo>
                          <a:pt x="12194" y="133"/>
                        </a:lnTo>
                        <a:lnTo>
                          <a:pt x="12199" y="125"/>
                        </a:lnTo>
                        <a:lnTo>
                          <a:pt x="12203" y="116"/>
                        </a:lnTo>
                        <a:lnTo>
                          <a:pt x="12208" y="110"/>
                        </a:lnTo>
                        <a:lnTo>
                          <a:pt x="12213" y="107"/>
                        </a:lnTo>
                        <a:lnTo>
                          <a:pt x="12217" y="104"/>
                        </a:lnTo>
                        <a:lnTo>
                          <a:pt x="12222" y="99"/>
                        </a:lnTo>
                        <a:lnTo>
                          <a:pt x="12226" y="92"/>
                        </a:lnTo>
                        <a:lnTo>
                          <a:pt x="12231" y="86"/>
                        </a:lnTo>
                        <a:lnTo>
                          <a:pt x="12236" y="89"/>
                        </a:lnTo>
                        <a:lnTo>
                          <a:pt x="12240" y="95"/>
                        </a:lnTo>
                        <a:lnTo>
                          <a:pt x="12245" y="89"/>
                        </a:lnTo>
                        <a:lnTo>
                          <a:pt x="12249" y="74"/>
                        </a:lnTo>
                        <a:lnTo>
                          <a:pt x="12254" y="65"/>
                        </a:lnTo>
                        <a:lnTo>
                          <a:pt x="12258" y="61"/>
                        </a:lnTo>
                        <a:lnTo>
                          <a:pt x="12263" y="58"/>
                        </a:lnTo>
                        <a:lnTo>
                          <a:pt x="12268" y="57"/>
                        </a:lnTo>
                        <a:lnTo>
                          <a:pt x="12272" y="56"/>
                        </a:lnTo>
                        <a:lnTo>
                          <a:pt x="12277" y="52"/>
                        </a:lnTo>
                        <a:lnTo>
                          <a:pt x="12281" y="48"/>
                        </a:lnTo>
                        <a:lnTo>
                          <a:pt x="12286" y="45"/>
                        </a:lnTo>
                        <a:lnTo>
                          <a:pt x="12291" y="41"/>
                        </a:lnTo>
                        <a:lnTo>
                          <a:pt x="12295" y="38"/>
                        </a:lnTo>
                        <a:lnTo>
                          <a:pt x="12300" y="36"/>
                        </a:lnTo>
                        <a:lnTo>
                          <a:pt x="12304" y="35"/>
                        </a:lnTo>
                        <a:lnTo>
                          <a:pt x="12309" y="34"/>
                        </a:lnTo>
                        <a:lnTo>
                          <a:pt x="12313" y="32"/>
                        </a:lnTo>
                        <a:lnTo>
                          <a:pt x="12318" y="31"/>
                        </a:lnTo>
                        <a:lnTo>
                          <a:pt x="12323" y="31"/>
                        </a:lnTo>
                        <a:lnTo>
                          <a:pt x="12327" y="30"/>
                        </a:lnTo>
                        <a:lnTo>
                          <a:pt x="12332" y="29"/>
                        </a:lnTo>
                        <a:lnTo>
                          <a:pt x="12336" y="26"/>
                        </a:lnTo>
                        <a:lnTo>
                          <a:pt x="12341" y="22"/>
                        </a:lnTo>
                        <a:lnTo>
                          <a:pt x="12346" y="19"/>
                        </a:lnTo>
                        <a:lnTo>
                          <a:pt x="12350" y="17"/>
                        </a:lnTo>
                        <a:lnTo>
                          <a:pt x="12355" y="16"/>
                        </a:lnTo>
                        <a:lnTo>
                          <a:pt x="12359" y="15"/>
                        </a:lnTo>
                        <a:lnTo>
                          <a:pt x="12364" y="14"/>
                        </a:lnTo>
                        <a:lnTo>
                          <a:pt x="12369" y="13"/>
                        </a:lnTo>
                        <a:lnTo>
                          <a:pt x="12373" y="11"/>
                        </a:lnTo>
                        <a:lnTo>
                          <a:pt x="12378" y="9"/>
                        </a:lnTo>
                        <a:lnTo>
                          <a:pt x="12382" y="7"/>
                        </a:lnTo>
                        <a:lnTo>
                          <a:pt x="12387" y="6"/>
                        </a:lnTo>
                        <a:lnTo>
                          <a:pt x="12391" y="5"/>
                        </a:lnTo>
                        <a:lnTo>
                          <a:pt x="12396" y="4"/>
                        </a:lnTo>
                        <a:lnTo>
                          <a:pt x="12401" y="3"/>
                        </a:lnTo>
                        <a:lnTo>
                          <a:pt x="12405" y="3"/>
                        </a:lnTo>
                        <a:lnTo>
                          <a:pt x="12410" y="4"/>
                        </a:lnTo>
                        <a:lnTo>
                          <a:pt x="12414" y="6"/>
                        </a:lnTo>
                        <a:lnTo>
                          <a:pt x="12419" y="7"/>
                        </a:lnTo>
                        <a:lnTo>
                          <a:pt x="12424" y="7"/>
                        </a:lnTo>
                        <a:lnTo>
                          <a:pt x="12428" y="6"/>
                        </a:lnTo>
                        <a:lnTo>
                          <a:pt x="12433" y="6"/>
                        </a:lnTo>
                        <a:lnTo>
                          <a:pt x="12437" y="6"/>
                        </a:lnTo>
                        <a:lnTo>
                          <a:pt x="12442" y="6"/>
                        </a:lnTo>
                        <a:lnTo>
                          <a:pt x="12447" y="7"/>
                        </a:lnTo>
                        <a:lnTo>
                          <a:pt x="12451" y="9"/>
                        </a:lnTo>
                        <a:lnTo>
                          <a:pt x="12456" y="10"/>
                        </a:lnTo>
                        <a:lnTo>
                          <a:pt x="12460" y="11"/>
                        </a:lnTo>
                        <a:lnTo>
                          <a:pt x="12465" y="12"/>
                        </a:lnTo>
                        <a:lnTo>
                          <a:pt x="12469" y="12"/>
                        </a:lnTo>
                        <a:lnTo>
                          <a:pt x="12474" y="13"/>
                        </a:lnTo>
                        <a:lnTo>
                          <a:pt x="12479" y="16"/>
                        </a:lnTo>
                        <a:lnTo>
                          <a:pt x="12483" y="15"/>
                        </a:lnTo>
                        <a:lnTo>
                          <a:pt x="12488" y="10"/>
                        </a:lnTo>
                        <a:lnTo>
                          <a:pt x="12492" y="7"/>
                        </a:lnTo>
                        <a:lnTo>
                          <a:pt x="12497" y="7"/>
                        </a:lnTo>
                        <a:lnTo>
                          <a:pt x="12502" y="7"/>
                        </a:lnTo>
                        <a:lnTo>
                          <a:pt x="12506" y="7"/>
                        </a:lnTo>
                        <a:lnTo>
                          <a:pt x="12511" y="7"/>
                        </a:lnTo>
                        <a:lnTo>
                          <a:pt x="12515" y="7"/>
                        </a:lnTo>
                        <a:lnTo>
                          <a:pt x="12520" y="7"/>
                        </a:lnTo>
                        <a:lnTo>
                          <a:pt x="12524" y="8"/>
                        </a:lnTo>
                        <a:lnTo>
                          <a:pt x="12529" y="8"/>
                        </a:lnTo>
                        <a:lnTo>
                          <a:pt x="12534" y="9"/>
                        </a:lnTo>
                        <a:lnTo>
                          <a:pt x="12538" y="8"/>
                        </a:lnTo>
                        <a:lnTo>
                          <a:pt x="12543" y="6"/>
                        </a:lnTo>
                        <a:lnTo>
                          <a:pt x="12547" y="6"/>
                        </a:lnTo>
                        <a:lnTo>
                          <a:pt x="12552" y="9"/>
                        </a:lnTo>
                        <a:lnTo>
                          <a:pt x="12557" y="12"/>
                        </a:lnTo>
                        <a:lnTo>
                          <a:pt x="12561" y="12"/>
                        </a:lnTo>
                        <a:lnTo>
                          <a:pt x="12566" y="12"/>
                        </a:lnTo>
                        <a:lnTo>
                          <a:pt x="12570" y="11"/>
                        </a:lnTo>
                        <a:lnTo>
                          <a:pt x="12575" y="10"/>
                        </a:lnTo>
                        <a:lnTo>
                          <a:pt x="12580" y="9"/>
                        </a:lnTo>
                        <a:lnTo>
                          <a:pt x="12584" y="8"/>
                        </a:lnTo>
                        <a:lnTo>
                          <a:pt x="12589" y="7"/>
                        </a:lnTo>
                        <a:lnTo>
                          <a:pt x="12593" y="7"/>
                        </a:lnTo>
                        <a:lnTo>
                          <a:pt x="12598" y="8"/>
                        </a:lnTo>
                        <a:lnTo>
                          <a:pt x="12602" y="7"/>
                        </a:lnTo>
                        <a:lnTo>
                          <a:pt x="12607" y="7"/>
                        </a:lnTo>
                        <a:lnTo>
                          <a:pt x="12612" y="8"/>
                        </a:lnTo>
                        <a:lnTo>
                          <a:pt x="12616" y="9"/>
                        </a:lnTo>
                        <a:lnTo>
                          <a:pt x="12621" y="11"/>
                        </a:lnTo>
                        <a:lnTo>
                          <a:pt x="12625" y="10"/>
                        </a:lnTo>
                        <a:lnTo>
                          <a:pt x="12630" y="9"/>
                        </a:lnTo>
                        <a:lnTo>
                          <a:pt x="12635" y="6"/>
                        </a:lnTo>
                        <a:lnTo>
                          <a:pt x="12639" y="2"/>
                        </a:lnTo>
                        <a:lnTo>
                          <a:pt x="12644" y="0"/>
                        </a:lnTo>
                        <a:lnTo>
                          <a:pt x="12648" y="2"/>
                        </a:lnTo>
                        <a:lnTo>
                          <a:pt x="12653" y="3"/>
                        </a:lnTo>
                        <a:lnTo>
                          <a:pt x="12658" y="5"/>
                        </a:lnTo>
                        <a:lnTo>
                          <a:pt x="12662" y="7"/>
                        </a:lnTo>
                        <a:lnTo>
                          <a:pt x="12667" y="11"/>
                        </a:lnTo>
                        <a:lnTo>
                          <a:pt x="12671" y="13"/>
                        </a:lnTo>
                        <a:lnTo>
                          <a:pt x="12676" y="11"/>
                        </a:lnTo>
                        <a:lnTo>
                          <a:pt x="12680" y="8"/>
                        </a:lnTo>
                        <a:lnTo>
                          <a:pt x="12685" y="7"/>
                        </a:lnTo>
                        <a:lnTo>
                          <a:pt x="12690" y="7"/>
                        </a:lnTo>
                        <a:lnTo>
                          <a:pt x="12694" y="8"/>
                        </a:lnTo>
                        <a:lnTo>
                          <a:pt x="12699" y="9"/>
                        </a:lnTo>
                        <a:lnTo>
                          <a:pt x="12703" y="9"/>
                        </a:lnTo>
                        <a:lnTo>
                          <a:pt x="12708" y="9"/>
                        </a:lnTo>
                        <a:lnTo>
                          <a:pt x="12713" y="9"/>
                        </a:lnTo>
                        <a:lnTo>
                          <a:pt x="12717" y="9"/>
                        </a:lnTo>
                        <a:lnTo>
                          <a:pt x="12722" y="8"/>
                        </a:lnTo>
                        <a:lnTo>
                          <a:pt x="12726" y="9"/>
                        </a:lnTo>
                        <a:lnTo>
                          <a:pt x="12731" y="11"/>
                        </a:lnTo>
                        <a:lnTo>
                          <a:pt x="12735" y="11"/>
                        </a:lnTo>
                        <a:lnTo>
                          <a:pt x="12740" y="12"/>
                        </a:lnTo>
                        <a:lnTo>
                          <a:pt x="12745" y="13"/>
                        </a:lnTo>
                        <a:lnTo>
                          <a:pt x="12749" y="13"/>
                        </a:lnTo>
                        <a:lnTo>
                          <a:pt x="12754" y="11"/>
                        </a:lnTo>
                        <a:lnTo>
                          <a:pt x="12758" y="10"/>
                        </a:lnTo>
                        <a:lnTo>
                          <a:pt x="12763" y="12"/>
                        </a:lnTo>
                        <a:lnTo>
                          <a:pt x="12768" y="13"/>
                        </a:lnTo>
                        <a:lnTo>
                          <a:pt x="12772" y="12"/>
                        </a:lnTo>
                        <a:lnTo>
                          <a:pt x="12777" y="12"/>
                        </a:lnTo>
                        <a:lnTo>
                          <a:pt x="12781" y="13"/>
                        </a:lnTo>
                        <a:lnTo>
                          <a:pt x="12786" y="14"/>
                        </a:lnTo>
                        <a:lnTo>
                          <a:pt x="12791" y="12"/>
                        </a:lnTo>
                        <a:lnTo>
                          <a:pt x="12795" y="11"/>
                        </a:lnTo>
                        <a:lnTo>
                          <a:pt x="12800" y="11"/>
                        </a:lnTo>
                        <a:lnTo>
                          <a:pt x="12804" y="10"/>
                        </a:lnTo>
                        <a:lnTo>
                          <a:pt x="12809" y="7"/>
                        </a:lnTo>
                        <a:lnTo>
                          <a:pt x="12813" y="7"/>
                        </a:lnTo>
                        <a:lnTo>
                          <a:pt x="12818" y="7"/>
                        </a:lnTo>
                        <a:lnTo>
                          <a:pt x="12823" y="8"/>
                        </a:lnTo>
                        <a:lnTo>
                          <a:pt x="12827" y="8"/>
                        </a:lnTo>
                        <a:lnTo>
                          <a:pt x="12832" y="9"/>
                        </a:lnTo>
                        <a:lnTo>
                          <a:pt x="12836" y="12"/>
                        </a:lnTo>
                        <a:lnTo>
                          <a:pt x="12841" y="15"/>
                        </a:lnTo>
                        <a:lnTo>
                          <a:pt x="12846" y="15"/>
                        </a:lnTo>
                        <a:lnTo>
                          <a:pt x="12850" y="13"/>
                        </a:lnTo>
                        <a:lnTo>
                          <a:pt x="12855" y="14"/>
                        </a:lnTo>
                        <a:lnTo>
                          <a:pt x="12859" y="19"/>
                        </a:lnTo>
                        <a:lnTo>
                          <a:pt x="12864" y="23"/>
                        </a:lnTo>
                        <a:lnTo>
                          <a:pt x="12868" y="24"/>
                        </a:lnTo>
                        <a:lnTo>
                          <a:pt x="12873" y="21"/>
                        </a:lnTo>
                        <a:lnTo>
                          <a:pt x="12878" y="21"/>
                        </a:lnTo>
                        <a:lnTo>
                          <a:pt x="12882" y="20"/>
                        </a:lnTo>
                        <a:lnTo>
                          <a:pt x="12887" y="19"/>
                        </a:lnTo>
                        <a:lnTo>
                          <a:pt x="12891" y="19"/>
                        </a:lnTo>
                        <a:lnTo>
                          <a:pt x="12896" y="23"/>
                        </a:lnTo>
                        <a:lnTo>
                          <a:pt x="12901" y="24"/>
                        </a:lnTo>
                        <a:lnTo>
                          <a:pt x="12905" y="23"/>
                        </a:lnTo>
                        <a:lnTo>
                          <a:pt x="12910" y="23"/>
                        </a:lnTo>
                        <a:lnTo>
                          <a:pt x="12914" y="25"/>
                        </a:lnTo>
                        <a:lnTo>
                          <a:pt x="12919" y="28"/>
                        </a:lnTo>
                        <a:lnTo>
                          <a:pt x="12924" y="30"/>
                        </a:lnTo>
                        <a:lnTo>
                          <a:pt x="12928" y="31"/>
                        </a:lnTo>
                        <a:lnTo>
                          <a:pt x="12933" y="34"/>
                        </a:lnTo>
                        <a:lnTo>
                          <a:pt x="12937" y="39"/>
                        </a:lnTo>
                        <a:lnTo>
                          <a:pt x="12942" y="42"/>
                        </a:lnTo>
                        <a:lnTo>
                          <a:pt x="12946" y="41"/>
                        </a:lnTo>
                        <a:lnTo>
                          <a:pt x="12951" y="38"/>
                        </a:lnTo>
                        <a:lnTo>
                          <a:pt x="12956" y="37"/>
                        </a:lnTo>
                        <a:lnTo>
                          <a:pt x="12960" y="38"/>
                        </a:lnTo>
                        <a:lnTo>
                          <a:pt x="12965" y="39"/>
                        </a:lnTo>
                        <a:lnTo>
                          <a:pt x="12969" y="42"/>
                        </a:lnTo>
                        <a:lnTo>
                          <a:pt x="12974" y="48"/>
                        </a:lnTo>
                        <a:lnTo>
                          <a:pt x="12979" y="52"/>
                        </a:lnTo>
                        <a:lnTo>
                          <a:pt x="12983" y="55"/>
                        </a:lnTo>
                        <a:lnTo>
                          <a:pt x="12988" y="55"/>
                        </a:lnTo>
                        <a:lnTo>
                          <a:pt x="12992" y="52"/>
                        </a:lnTo>
                        <a:lnTo>
                          <a:pt x="12997" y="51"/>
                        </a:lnTo>
                        <a:lnTo>
                          <a:pt x="13002" y="55"/>
                        </a:lnTo>
                        <a:lnTo>
                          <a:pt x="13006" y="59"/>
                        </a:lnTo>
                        <a:lnTo>
                          <a:pt x="13011" y="61"/>
                        </a:lnTo>
                        <a:lnTo>
                          <a:pt x="13015" y="63"/>
                        </a:lnTo>
                        <a:lnTo>
                          <a:pt x="13020" y="67"/>
                        </a:lnTo>
                        <a:lnTo>
                          <a:pt x="13024" y="70"/>
                        </a:lnTo>
                        <a:lnTo>
                          <a:pt x="13029" y="72"/>
                        </a:lnTo>
                        <a:lnTo>
                          <a:pt x="13034" y="74"/>
                        </a:lnTo>
                        <a:lnTo>
                          <a:pt x="13038" y="77"/>
                        </a:lnTo>
                        <a:lnTo>
                          <a:pt x="13043" y="78"/>
                        </a:lnTo>
                        <a:lnTo>
                          <a:pt x="13047" y="80"/>
                        </a:lnTo>
                        <a:lnTo>
                          <a:pt x="13052" y="81"/>
                        </a:lnTo>
                        <a:lnTo>
                          <a:pt x="13057" y="83"/>
                        </a:lnTo>
                        <a:lnTo>
                          <a:pt x="13061" y="84"/>
                        </a:lnTo>
                        <a:lnTo>
                          <a:pt x="13066" y="86"/>
                        </a:lnTo>
                        <a:lnTo>
                          <a:pt x="13070" y="88"/>
                        </a:lnTo>
                        <a:lnTo>
                          <a:pt x="13075" y="89"/>
                        </a:lnTo>
                        <a:lnTo>
                          <a:pt x="13079" y="91"/>
                        </a:lnTo>
                        <a:lnTo>
                          <a:pt x="13084" y="94"/>
                        </a:lnTo>
                        <a:lnTo>
                          <a:pt x="13089" y="96"/>
                        </a:lnTo>
                        <a:lnTo>
                          <a:pt x="13093" y="96"/>
                        </a:lnTo>
                        <a:lnTo>
                          <a:pt x="13098" y="98"/>
                        </a:lnTo>
                        <a:lnTo>
                          <a:pt x="13102" y="102"/>
                        </a:lnTo>
                        <a:lnTo>
                          <a:pt x="13107" y="106"/>
                        </a:lnTo>
                        <a:lnTo>
                          <a:pt x="13112" y="109"/>
                        </a:lnTo>
                        <a:lnTo>
                          <a:pt x="13113" y="110"/>
                        </a:lnTo>
                      </a:path>
                    </a:pathLst>
                  </a:custGeom>
                  <a:noFill/>
                  <a:ln w="4763">
                    <a:solidFill>
                      <a:srgbClr val="FF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71" name="Freeform 27"/>
                  <p:cNvSpPr>
                    <a:spLocks/>
                  </p:cNvSpPr>
                  <p:nvPr/>
                </p:nvSpPr>
                <p:spPr bwMode="auto">
                  <a:xfrm>
                    <a:off x="9675747" y="4895557"/>
                    <a:ext cx="4037013" cy="2273300"/>
                  </a:xfrm>
                  <a:custGeom>
                    <a:avLst/>
                    <a:gdLst>
                      <a:gd name="T0" fmla="*/ 200 w 13113"/>
                      <a:gd name="T1" fmla="*/ 7273 h 7372"/>
                      <a:gd name="T2" fmla="*/ 406 w 13113"/>
                      <a:gd name="T3" fmla="*/ 6827 h 7372"/>
                      <a:gd name="T4" fmla="*/ 612 w 13113"/>
                      <a:gd name="T5" fmla="*/ 6372 h 7372"/>
                      <a:gd name="T6" fmla="*/ 819 w 13113"/>
                      <a:gd name="T7" fmla="*/ 5867 h 7372"/>
                      <a:gd name="T8" fmla="*/ 1025 w 13113"/>
                      <a:gd name="T9" fmla="*/ 5424 h 7372"/>
                      <a:gd name="T10" fmla="*/ 1232 w 13113"/>
                      <a:gd name="T11" fmla="*/ 5101 h 7372"/>
                      <a:gd name="T12" fmla="*/ 1438 w 13113"/>
                      <a:gd name="T13" fmla="*/ 4818 h 7372"/>
                      <a:gd name="T14" fmla="*/ 1644 w 13113"/>
                      <a:gd name="T15" fmla="*/ 4698 h 7372"/>
                      <a:gd name="T16" fmla="*/ 1851 w 13113"/>
                      <a:gd name="T17" fmla="*/ 4732 h 7372"/>
                      <a:gd name="T18" fmla="*/ 2057 w 13113"/>
                      <a:gd name="T19" fmla="*/ 5041 h 7372"/>
                      <a:gd name="T20" fmla="*/ 2264 w 13113"/>
                      <a:gd name="T21" fmla="*/ 5101 h 7372"/>
                      <a:gd name="T22" fmla="*/ 2470 w 13113"/>
                      <a:gd name="T23" fmla="*/ 4792 h 7372"/>
                      <a:gd name="T24" fmla="*/ 2676 w 13113"/>
                      <a:gd name="T25" fmla="*/ 4140 h 7372"/>
                      <a:gd name="T26" fmla="*/ 2883 w 13113"/>
                      <a:gd name="T27" fmla="*/ 3583 h 7372"/>
                      <a:gd name="T28" fmla="*/ 3089 w 13113"/>
                      <a:gd name="T29" fmla="*/ 2994 h 7372"/>
                      <a:gd name="T30" fmla="*/ 3296 w 13113"/>
                      <a:gd name="T31" fmla="*/ 2342 h 7372"/>
                      <a:gd name="T32" fmla="*/ 3502 w 13113"/>
                      <a:gd name="T33" fmla="*/ 1820 h 7372"/>
                      <a:gd name="T34" fmla="*/ 3709 w 13113"/>
                      <a:gd name="T35" fmla="*/ 1426 h 7372"/>
                      <a:gd name="T36" fmla="*/ 3915 w 13113"/>
                      <a:gd name="T37" fmla="*/ 1852 h 7372"/>
                      <a:gd name="T38" fmla="*/ 4121 w 13113"/>
                      <a:gd name="T39" fmla="*/ 2147 h 7372"/>
                      <a:gd name="T40" fmla="*/ 4328 w 13113"/>
                      <a:gd name="T41" fmla="*/ 2244 h 7372"/>
                      <a:gd name="T42" fmla="*/ 4534 w 13113"/>
                      <a:gd name="T43" fmla="*/ 2343 h 7372"/>
                      <a:gd name="T44" fmla="*/ 4741 w 13113"/>
                      <a:gd name="T45" fmla="*/ 3669 h 7372"/>
                      <a:gd name="T46" fmla="*/ 4947 w 13113"/>
                      <a:gd name="T47" fmla="*/ 3615 h 7372"/>
                      <a:gd name="T48" fmla="*/ 5153 w 13113"/>
                      <a:gd name="T49" fmla="*/ 3326 h 7372"/>
                      <a:gd name="T50" fmla="*/ 5360 w 13113"/>
                      <a:gd name="T51" fmla="*/ 3476 h 7372"/>
                      <a:gd name="T52" fmla="*/ 5566 w 13113"/>
                      <a:gd name="T53" fmla="*/ 3587 h 7372"/>
                      <a:gd name="T54" fmla="*/ 5773 w 13113"/>
                      <a:gd name="T55" fmla="*/ 3394 h 7372"/>
                      <a:gd name="T56" fmla="*/ 5979 w 13113"/>
                      <a:gd name="T57" fmla="*/ 3548 h 7372"/>
                      <a:gd name="T58" fmla="*/ 6185 w 13113"/>
                      <a:gd name="T59" fmla="*/ 3590 h 7372"/>
                      <a:gd name="T60" fmla="*/ 6392 w 13113"/>
                      <a:gd name="T61" fmla="*/ 3861 h 7372"/>
                      <a:gd name="T62" fmla="*/ 6598 w 13113"/>
                      <a:gd name="T63" fmla="*/ 3463 h 7372"/>
                      <a:gd name="T64" fmla="*/ 6805 w 13113"/>
                      <a:gd name="T65" fmla="*/ 1551 h 7372"/>
                      <a:gd name="T66" fmla="*/ 7011 w 13113"/>
                      <a:gd name="T67" fmla="*/ 1692 h 7372"/>
                      <a:gd name="T68" fmla="*/ 7217 w 13113"/>
                      <a:gd name="T69" fmla="*/ 778 h 7372"/>
                      <a:gd name="T70" fmla="*/ 7424 w 13113"/>
                      <a:gd name="T71" fmla="*/ 647 h 7372"/>
                      <a:gd name="T72" fmla="*/ 7630 w 13113"/>
                      <a:gd name="T73" fmla="*/ 619 h 7372"/>
                      <a:gd name="T74" fmla="*/ 7837 w 13113"/>
                      <a:gd name="T75" fmla="*/ 822 h 7372"/>
                      <a:gd name="T76" fmla="*/ 8043 w 13113"/>
                      <a:gd name="T77" fmla="*/ 1625 h 7372"/>
                      <a:gd name="T78" fmla="*/ 8250 w 13113"/>
                      <a:gd name="T79" fmla="*/ 1109 h 7372"/>
                      <a:gd name="T80" fmla="*/ 8456 w 13113"/>
                      <a:gd name="T81" fmla="*/ 1162 h 7372"/>
                      <a:gd name="T82" fmla="*/ 8662 w 13113"/>
                      <a:gd name="T83" fmla="*/ 488 h 7372"/>
                      <a:gd name="T84" fmla="*/ 8869 w 13113"/>
                      <a:gd name="T85" fmla="*/ 226 h 7372"/>
                      <a:gd name="T86" fmla="*/ 9075 w 13113"/>
                      <a:gd name="T87" fmla="*/ 87 h 7372"/>
                      <a:gd name="T88" fmla="*/ 9282 w 13113"/>
                      <a:gd name="T89" fmla="*/ 53 h 7372"/>
                      <a:gd name="T90" fmla="*/ 9488 w 13113"/>
                      <a:gd name="T91" fmla="*/ 119 h 7372"/>
                      <a:gd name="T92" fmla="*/ 9694 w 13113"/>
                      <a:gd name="T93" fmla="*/ 242 h 7372"/>
                      <a:gd name="T94" fmla="*/ 9901 w 13113"/>
                      <a:gd name="T95" fmla="*/ 306 h 7372"/>
                      <a:gd name="T96" fmla="*/ 10107 w 13113"/>
                      <a:gd name="T97" fmla="*/ 616 h 7372"/>
                      <a:gd name="T98" fmla="*/ 10314 w 13113"/>
                      <a:gd name="T99" fmla="*/ 940 h 7372"/>
                      <a:gd name="T100" fmla="*/ 10520 w 13113"/>
                      <a:gd name="T101" fmla="*/ 288 h 7372"/>
                      <a:gd name="T102" fmla="*/ 10726 w 13113"/>
                      <a:gd name="T103" fmla="*/ 323 h 7372"/>
                      <a:gd name="T104" fmla="*/ 10933 w 13113"/>
                      <a:gd name="T105" fmla="*/ 1039 h 7372"/>
                      <a:gd name="T106" fmla="*/ 11139 w 13113"/>
                      <a:gd name="T107" fmla="*/ 2444 h 7372"/>
                      <a:gd name="T108" fmla="*/ 11346 w 13113"/>
                      <a:gd name="T109" fmla="*/ 1593 h 7372"/>
                      <a:gd name="T110" fmla="*/ 11552 w 13113"/>
                      <a:gd name="T111" fmla="*/ 1866 h 7372"/>
                      <a:gd name="T112" fmla="*/ 11758 w 13113"/>
                      <a:gd name="T113" fmla="*/ 930 h 7372"/>
                      <a:gd name="T114" fmla="*/ 11965 w 13113"/>
                      <a:gd name="T115" fmla="*/ 1209 h 7372"/>
                      <a:gd name="T116" fmla="*/ 12171 w 13113"/>
                      <a:gd name="T117" fmla="*/ 197 h 7372"/>
                      <a:gd name="T118" fmla="*/ 12378 w 13113"/>
                      <a:gd name="T119" fmla="*/ 29 h 7372"/>
                      <a:gd name="T120" fmla="*/ 12584 w 13113"/>
                      <a:gd name="T121" fmla="*/ 23 h 7372"/>
                      <a:gd name="T122" fmla="*/ 12791 w 13113"/>
                      <a:gd name="T123" fmla="*/ 26 h 7372"/>
                      <a:gd name="T124" fmla="*/ 12997 w 13113"/>
                      <a:gd name="T125" fmla="*/ 63 h 73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3113" h="7372">
                        <a:moveTo>
                          <a:pt x="0" y="7336"/>
                        </a:moveTo>
                        <a:lnTo>
                          <a:pt x="2" y="7334"/>
                        </a:lnTo>
                        <a:lnTo>
                          <a:pt x="7" y="7340"/>
                        </a:lnTo>
                        <a:lnTo>
                          <a:pt x="12" y="7351"/>
                        </a:lnTo>
                        <a:lnTo>
                          <a:pt x="16" y="7360"/>
                        </a:lnTo>
                        <a:lnTo>
                          <a:pt x="21" y="7367"/>
                        </a:lnTo>
                        <a:lnTo>
                          <a:pt x="25" y="7372"/>
                        </a:lnTo>
                        <a:lnTo>
                          <a:pt x="30" y="7366"/>
                        </a:lnTo>
                        <a:lnTo>
                          <a:pt x="34" y="7350"/>
                        </a:lnTo>
                        <a:lnTo>
                          <a:pt x="39" y="7335"/>
                        </a:lnTo>
                        <a:lnTo>
                          <a:pt x="44" y="7336"/>
                        </a:lnTo>
                        <a:lnTo>
                          <a:pt x="48" y="7354"/>
                        </a:lnTo>
                        <a:lnTo>
                          <a:pt x="53" y="7363"/>
                        </a:lnTo>
                        <a:lnTo>
                          <a:pt x="57" y="7345"/>
                        </a:lnTo>
                        <a:lnTo>
                          <a:pt x="62" y="7324"/>
                        </a:lnTo>
                        <a:lnTo>
                          <a:pt x="67" y="7332"/>
                        </a:lnTo>
                        <a:lnTo>
                          <a:pt x="71" y="7350"/>
                        </a:lnTo>
                        <a:lnTo>
                          <a:pt x="76" y="7344"/>
                        </a:lnTo>
                        <a:lnTo>
                          <a:pt x="80" y="7324"/>
                        </a:lnTo>
                        <a:lnTo>
                          <a:pt x="85" y="7317"/>
                        </a:lnTo>
                        <a:lnTo>
                          <a:pt x="90" y="7322"/>
                        </a:lnTo>
                        <a:lnTo>
                          <a:pt x="94" y="7323"/>
                        </a:lnTo>
                        <a:lnTo>
                          <a:pt x="99" y="7314"/>
                        </a:lnTo>
                        <a:lnTo>
                          <a:pt x="103" y="7313"/>
                        </a:lnTo>
                        <a:lnTo>
                          <a:pt x="108" y="7329"/>
                        </a:lnTo>
                        <a:lnTo>
                          <a:pt x="112" y="7346"/>
                        </a:lnTo>
                        <a:lnTo>
                          <a:pt x="117" y="7346"/>
                        </a:lnTo>
                        <a:lnTo>
                          <a:pt x="122" y="7318"/>
                        </a:lnTo>
                        <a:lnTo>
                          <a:pt x="126" y="7286"/>
                        </a:lnTo>
                        <a:lnTo>
                          <a:pt x="131" y="7297"/>
                        </a:lnTo>
                        <a:lnTo>
                          <a:pt x="135" y="7346"/>
                        </a:lnTo>
                        <a:lnTo>
                          <a:pt x="140" y="7372"/>
                        </a:lnTo>
                        <a:lnTo>
                          <a:pt x="145" y="7355"/>
                        </a:lnTo>
                        <a:lnTo>
                          <a:pt x="149" y="7334"/>
                        </a:lnTo>
                        <a:lnTo>
                          <a:pt x="154" y="7328"/>
                        </a:lnTo>
                        <a:lnTo>
                          <a:pt x="158" y="7320"/>
                        </a:lnTo>
                        <a:lnTo>
                          <a:pt x="163" y="7304"/>
                        </a:lnTo>
                        <a:lnTo>
                          <a:pt x="167" y="7298"/>
                        </a:lnTo>
                        <a:lnTo>
                          <a:pt x="172" y="7307"/>
                        </a:lnTo>
                        <a:lnTo>
                          <a:pt x="177" y="7312"/>
                        </a:lnTo>
                        <a:lnTo>
                          <a:pt x="181" y="7298"/>
                        </a:lnTo>
                        <a:lnTo>
                          <a:pt x="186" y="7283"/>
                        </a:lnTo>
                        <a:lnTo>
                          <a:pt x="190" y="7278"/>
                        </a:lnTo>
                        <a:lnTo>
                          <a:pt x="195" y="7278"/>
                        </a:lnTo>
                        <a:lnTo>
                          <a:pt x="200" y="7273"/>
                        </a:lnTo>
                        <a:lnTo>
                          <a:pt x="204" y="7258"/>
                        </a:lnTo>
                        <a:lnTo>
                          <a:pt x="209" y="7244"/>
                        </a:lnTo>
                        <a:lnTo>
                          <a:pt x="213" y="7237"/>
                        </a:lnTo>
                        <a:lnTo>
                          <a:pt x="218" y="7228"/>
                        </a:lnTo>
                        <a:lnTo>
                          <a:pt x="223" y="7215"/>
                        </a:lnTo>
                        <a:lnTo>
                          <a:pt x="227" y="7202"/>
                        </a:lnTo>
                        <a:lnTo>
                          <a:pt x="232" y="7189"/>
                        </a:lnTo>
                        <a:lnTo>
                          <a:pt x="236" y="7175"/>
                        </a:lnTo>
                        <a:lnTo>
                          <a:pt x="241" y="7168"/>
                        </a:lnTo>
                        <a:lnTo>
                          <a:pt x="245" y="7172"/>
                        </a:lnTo>
                        <a:lnTo>
                          <a:pt x="250" y="7172"/>
                        </a:lnTo>
                        <a:lnTo>
                          <a:pt x="255" y="7160"/>
                        </a:lnTo>
                        <a:lnTo>
                          <a:pt x="259" y="7147"/>
                        </a:lnTo>
                        <a:lnTo>
                          <a:pt x="264" y="7149"/>
                        </a:lnTo>
                        <a:lnTo>
                          <a:pt x="268" y="7150"/>
                        </a:lnTo>
                        <a:lnTo>
                          <a:pt x="273" y="7132"/>
                        </a:lnTo>
                        <a:lnTo>
                          <a:pt x="278" y="7107"/>
                        </a:lnTo>
                        <a:lnTo>
                          <a:pt x="282" y="7092"/>
                        </a:lnTo>
                        <a:lnTo>
                          <a:pt x="287" y="7089"/>
                        </a:lnTo>
                        <a:lnTo>
                          <a:pt x="291" y="7088"/>
                        </a:lnTo>
                        <a:lnTo>
                          <a:pt x="296" y="7081"/>
                        </a:lnTo>
                        <a:lnTo>
                          <a:pt x="301" y="7074"/>
                        </a:lnTo>
                        <a:lnTo>
                          <a:pt x="305" y="7074"/>
                        </a:lnTo>
                        <a:lnTo>
                          <a:pt x="310" y="7077"/>
                        </a:lnTo>
                        <a:lnTo>
                          <a:pt x="314" y="7063"/>
                        </a:lnTo>
                        <a:lnTo>
                          <a:pt x="319" y="7037"/>
                        </a:lnTo>
                        <a:lnTo>
                          <a:pt x="323" y="7025"/>
                        </a:lnTo>
                        <a:lnTo>
                          <a:pt x="328" y="7020"/>
                        </a:lnTo>
                        <a:lnTo>
                          <a:pt x="333" y="7002"/>
                        </a:lnTo>
                        <a:lnTo>
                          <a:pt x="337" y="6980"/>
                        </a:lnTo>
                        <a:lnTo>
                          <a:pt x="342" y="6962"/>
                        </a:lnTo>
                        <a:lnTo>
                          <a:pt x="346" y="6951"/>
                        </a:lnTo>
                        <a:lnTo>
                          <a:pt x="351" y="6943"/>
                        </a:lnTo>
                        <a:lnTo>
                          <a:pt x="356" y="6933"/>
                        </a:lnTo>
                        <a:lnTo>
                          <a:pt x="360" y="6928"/>
                        </a:lnTo>
                        <a:lnTo>
                          <a:pt x="365" y="6926"/>
                        </a:lnTo>
                        <a:lnTo>
                          <a:pt x="369" y="6922"/>
                        </a:lnTo>
                        <a:lnTo>
                          <a:pt x="374" y="6917"/>
                        </a:lnTo>
                        <a:lnTo>
                          <a:pt x="378" y="6910"/>
                        </a:lnTo>
                        <a:lnTo>
                          <a:pt x="383" y="6893"/>
                        </a:lnTo>
                        <a:lnTo>
                          <a:pt x="388" y="6871"/>
                        </a:lnTo>
                        <a:lnTo>
                          <a:pt x="392" y="6849"/>
                        </a:lnTo>
                        <a:lnTo>
                          <a:pt x="397" y="6832"/>
                        </a:lnTo>
                        <a:lnTo>
                          <a:pt x="401" y="6826"/>
                        </a:lnTo>
                        <a:lnTo>
                          <a:pt x="406" y="6827"/>
                        </a:lnTo>
                        <a:lnTo>
                          <a:pt x="411" y="6828"/>
                        </a:lnTo>
                        <a:lnTo>
                          <a:pt x="415" y="6816"/>
                        </a:lnTo>
                        <a:lnTo>
                          <a:pt x="420" y="6786"/>
                        </a:lnTo>
                        <a:lnTo>
                          <a:pt x="424" y="6767"/>
                        </a:lnTo>
                        <a:lnTo>
                          <a:pt x="429" y="6770"/>
                        </a:lnTo>
                        <a:lnTo>
                          <a:pt x="434" y="6772"/>
                        </a:lnTo>
                        <a:lnTo>
                          <a:pt x="438" y="6761"/>
                        </a:lnTo>
                        <a:lnTo>
                          <a:pt x="443" y="6746"/>
                        </a:lnTo>
                        <a:lnTo>
                          <a:pt x="447" y="6734"/>
                        </a:lnTo>
                        <a:lnTo>
                          <a:pt x="452" y="6726"/>
                        </a:lnTo>
                        <a:lnTo>
                          <a:pt x="456" y="6722"/>
                        </a:lnTo>
                        <a:lnTo>
                          <a:pt x="461" y="6713"/>
                        </a:lnTo>
                        <a:lnTo>
                          <a:pt x="466" y="6697"/>
                        </a:lnTo>
                        <a:lnTo>
                          <a:pt x="470" y="6683"/>
                        </a:lnTo>
                        <a:lnTo>
                          <a:pt x="475" y="6672"/>
                        </a:lnTo>
                        <a:lnTo>
                          <a:pt x="479" y="6665"/>
                        </a:lnTo>
                        <a:lnTo>
                          <a:pt x="484" y="6662"/>
                        </a:lnTo>
                        <a:lnTo>
                          <a:pt x="489" y="6659"/>
                        </a:lnTo>
                        <a:lnTo>
                          <a:pt x="493" y="6658"/>
                        </a:lnTo>
                        <a:lnTo>
                          <a:pt x="498" y="6657"/>
                        </a:lnTo>
                        <a:lnTo>
                          <a:pt x="502" y="6647"/>
                        </a:lnTo>
                        <a:lnTo>
                          <a:pt x="507" y="6629"/>
                        </a:lnTo>
                        <a:lnTo>
                          <a:pt x="512" y="6614"/>
                        </a:lnTo>
                        <a:lnTo>
                          <a:pt x="516" y="6601"/>
                        </a:lnTo>
                        <a:lnTo>
                          <a:pt x="521" y="6589"/>
                        </a:lnTo>
                        <a:lnTo>
                          <a:pt x="525" y="6579"/>
                        </a:lnTo>
                        <a:lnTo>
                          <a:pt x="530" y="6565"/>
                        </a:lnTo>
                        <a:lnTo>
                          <a:pt x="534" y="6553"/>
                        </a:lnTo>
                        <a:lnTo>
                          <a:pt x="539" y="6554"/>
                        </a:lnTo>
                        <a:lnTo>
                          <a:pt x="544" y="6561"/>
                        </a:lnTo>
                        <a:lnTo>
                          <a:pt x="548" y="6572"/>
                        </a:lnTo>
                        <a:lnTo>
                          <a:pt x="553" y="6595"/>
                        </a:lnTo>
                        <a:lnTo>
                          <a:pt x="557" y="6600"/>
                        </a:lnTo>
                        <a:lnTo>
                          <a:pt x="562" y="6557"/>
                        </a:lnTo>
                        <a:lnTo>
                          <a:pt x="567" y="6494"/>
                        </a:lnTo>
                        <a:lnTo>
                          <a:pt x="571" y="6459"/>
                        </a:lnTo>
                        <a:lnTo>
                          <a:pt x="576" y="6444"/>
                        </a:lnTo>
                        <a:lnTo>
                          <a:pt x="580" y="6430"/>
                        </a:lnTo>
                        <a:lnTo>
                          <a:pt x="585" y="6420"/>
                        </a:lnTo>
                        <a:lnTo>
                          <a:pt x="589" y="6417"/>
                        </a:lnTo>
                        <a:lnTo>
                          <a:pt x="594" y="6412"/>
                        </a:lnTo>
                        <a:lnTo>
                          <a:pt x="599" y="6396"/>
                        </a:lnTo>
                        <a:lnTo>
                          <a:pt x="603" y="6377"/>
                        </a:lnTo>
                        <a:lnTo>
                          <a:pt x="608" y="6373"/>
                        </a:lnTo>
                        <a:lnTo>
                          <a:pt x="612" y="6372"/>
                        </a:lnTo>
                        <a:lnTo>
                          <a:pt x="617" y="6360"/>
                        </a:lnTo>
                        <a:lnTo>
                          <a:pt x="622" y="6340"/>
                        </a:lnTo>
                        <a:lnTo>
                          <a:pt x="626" y="6322"/>
                        </a:lnTo>
                        <a:lnTo>
                          <a:pt x="631" y="6314"/>
                        </a:lnTo>
                        <a:lnTo>
                          <a:pt x="635" y="6309"/>
                        </a:lnTo>
                        <a:lnTo>
                          <a:pt x="640" y="6292"/>
                        </a:lnTo>
                        <a:lnTo>
                          <a:pt x="645" y="6273"/>
                        </a:lnTo>
                        <a:lnTo>
                          <a:pt x="649" y="6267"/>
                        </a:lnTo>
                        <a:lnTo>
                          <a:pt x="654" y="6267"/>
                        </a:lnTo>
                        <a:lnTo>
                          <a:pt x="658" y="6265"/>
                        </a:lnTo>
                        <a:lnTo>
                          <a:pt x="663" y="6264"/>
                        </a:lnTo>
                        <a:lnTo>
                          <a:pt x="667" y="6255"/>
                        </a:lnTo>
                        <a:lnTo>
                          <a:pt x="672" y="6229"/>
                        </a:lnTo>
                        <a:lnTo>
                          <a:pt x="677" y="6200"/>
                        </a:lnTo>
                        <a:lnTo>
                          <a:pt x="681" y="6191"/>
                        </a:lnTo>
                        <a:lnTo>
                          <a:pt x="686" y="6201"/>
                        </a:lnTo>
                        <a:lnTo>
                          <a:pt x="690" y="6204"/>
                        </a:lnTo>
                        <a:lnTo>
                          <a:pt x="695" y="6182"/>
                        </a:lnTo>
                        <a:lnTo>
                          <a:pt x="700" y="6146"/>
                        </a:lnTo>
                        <a:lnTo>
                          <a:pt x="704" y="6124"/>
                        </a:lnTo>
                        <a:lnTo>
                          <a:pt x="709" y="6124"/>
                        </a:lnTo>
                        <a:lnTo>
                          <a:pt x="713" y="6120"/>
                        </a:lnTo>
                        <a:lnTo>
                          <a:pt x="718" y="6100"/>
                        </a:lnTo>
                        <a:lnTo>
                          <a:pt x="722" y="6081"/>
                        </a:lnTo>
                        <a:lnTo>
                          <a:pt x="727" y="6074"/>
                        </a:lnTo>
                        <a:lnTo>
                          <a:pt x="732" y="6070"/>
                        </a:lnTo>
                        <a:lnTo>
                          <a:pt x="736" y="6062"/>
                        </a:lnTo>
                        <a:lnTo>
                          <a:pt x="741" y="6052"/>
                        </a:lnTo>
                        <a:lnTo>
                          <a:pt x="745" y="6041"/>
                        </a:lnTo>
                        <a:lnTo>
                          <a:pt x="750" y="6025"/>
                        </a:lnTo>
                        <a:lnTo>
                          <a:pt x="755" y="6009"/>
                        </a:lnTo>
                        <a:lnTo>
                          <a:pt x="759" y="5998"/>
                        </a:lnTo>
                        <a:lnTo>
                          <a:pt x="764" y="5997"/>
                        </a:lnTo>
                        <a:lnTo>
                          <a:pt x="768" y="5998"/>
                        </a:lnTo>
                        <a:lnTo>
                          <a:pt x="773" y="5994"/>
                        </a:lnTo>
                        <a:lnTo>
                          <a:pt x="778" y="5986"/>
                        </a:lnTo>
                        <a:lnTo>
                          <a:pt x="782" y="5975"/>
                        </a:lnTo>
                        <a:lnTo>
                          <a:pt x="787" y="5963"/>
                        </a:lnTo>
                        <a:lnTo>
                          <a:pt x="791" y="5952"/>
                        </a:lnTo>
                        <a:lnTo>
                          <a:pt x="796" y="5939"/>
                        </a:lnTo>
                        <a:lnTo>
                          <a:pt x="800" y="5921"/>
                        </a:lnTo>
                        <a:lnTo>
                          <a:pt x="805" y="5899"/>
                        </a:lnTo>
                        <a:lnTo>
                          <a:pt x="810" y="5875"/>
                        </a:lnTo>
                        <a:lnTo>
                          <a:pt x="814" y="5862"/>
                        </a:lnTo>
                        <a:lnTo>
                          <a:pt x="819" y="5867"/>
                        </a:lnTo>
                        <a:lnTo>
                          <a:pt x="823" y="5875"/>
                        </a:lnTo>
                        <a:lnTo>
                          <a:pt x="828" y="5874"/>
                        </a:lnTo>
                        <a:lnTo>
                          <a:pt x="833" y="5867"/>
                        </a:lnTo>
                        <a:lnTo>
                          <a:pt x="837" y="5863"/>
                        </a:lnTo>
                        <a:lnTo>
                          <a:pt x="842" y="5859"/>
                        </a:lnTo>
                        <a:lnTo>
                          <a:pt x="846" y="5844"/>
                        </a:lnTo>
                        <a:lnTo>
                          <a:pt x="851" y="5823"/>
                        </a:lnTo>
                        <a:lnTo>
                          <a:pt x="856" y="5814"/>
                        </a:lnTo>
                        <a:lnTo>
                          <a:pt x="860" y="5817"/>
                        </a:lnTo>
                        <a:lnTo>
                          <a:pt x="865" y="5817"/>
                        </a:lnTo>
                        <a:lnTo>
                          <a:pt x="869" y="5809"/>
                        </a:lnTo>
                        <a:lnTo>
                          <a:pt x="874" y="5802"/>
                        </a:lnTo>
                        <a:lnTo>
                          <a:pt x="878" y="5800"/>
                        </a:lnTo>
                        <a:lnTo>
                          <a:pt x="883" y="5794"/>
                        </a:lnTo>
                        <a:lnTo>
                          <a:pt x="888" y="5776"/>
                        </a:lnTo>
                        <a:lnTo>
                          <a:pt x="892" y="5755"/>
                        </a:lnTo>
                        <a:lnTo>
                          <a:pt x="897" y="5742"/>
                        </a:lnTo>
                        <a:lnTo>
                          <a:pt x="901" y="5732"/>
                        </a:lnTo>
                        <a:lnTo>
                          <a:pt x="906" y="5719"/>
                        </a:lnTo>
                        <a:lnTo>
                          <a:pt x="911" y="5706"/>
                        </a:lnTo>
                        <a:lnTo>
                          <a:pt x="915" y="5693"/>
                        </a:lnTo>
                        <a:lnTo>
                          <a:pt x="920" y="5677"/>
                        </a:lnTo>
                        <a:lnTo>
                          <a:pt x="924" y="5656"/>
                        </a:lnTo>
                        <a:lnTo>
                          <a:pt x="929" y="5637"/>
                        </a:lnTo>
                        <a:lnTo>
                          <a:pt x="933" y="5631"/>
                        </a:lnTo>
                        <a:lnTo>
                          <a:pt x="938" y="5632"/>
                        </a:lnTo>
                        <a:lnTo>
                          <a:pt x="943" y="5627"/>
                        </a:lnTo>
                        <a:lnTo>
                          <a:pt x="947" y="5615"/>
                        </a:lnTo>
                        <a:lnTo>
                          <a:pt x="952" y="5603"/>
                        </a:lnTo>
                        <a:lnTo>
                          <a:pt x="956" y="5591"/>
                        </a:lnTo>
                        <a:lnTo>
                          <a:pt x="961" y="5574"/>
                        </a:lnTo>
                        <a:lnTo>
                          <a:pt x="966" y="5554"/>
                        </a:lnTo>
                        <a:lnTo>
                          <a:pt x="970" y="5537"/>
                        </a:lnTo>
                        <a:lnTo>
                          <a:pt x="975" y="5521"/>
                        </a:lnTo>
                        <a:lnTo>
                          <a:pt x="979" y="5509"/>
                        </a:lnTo>
                        <a:lnTo>
                          <a:pt x="984" y="5503"/>
                        </a:lnTo>
                        <a:lnTo>
                          <a:pt x="989" y="5491"/>
                        </a:lnTo>
                        <a:lnTo>
                          <a:pt x="993" y="5472"/>
                        </a:lnTo>
                        <a:lnTo>
                          <a:pt x="998" y="5460"/>
                        </a:lnTo>
                        <a:lnTo>
                          <a:pt x="1002" y="5459"/>
                        </a:lnTo>
                        <a:lnTo>
                          <a:pt x="1007" y="5456"/>
                        </a:lnTo>
                        <a:lnTo>
                          <a:pt x="1011" y="5446"/>
                        </a:lnTo>
                        <a:lnTo>
                          <a:pt x="1016" y="5437"/>
                        </a:lnTo>
                        <a:lnTo>
                          <a:pt x="1021" y="5431"/>
                        </a:lnTo>
                        <a:lnTo>
                          <a:pt x="1025" y="5424"/>
                        </a:lnTo>
                        <a:lnTo>
                          <a:pt x="1030" y="5423"/>
                        </a:lnTo>
                        <a:lnTo>
                          <a:pt x="1034" y="5424"/>
                        </a:lnTo>
                        <a:lnTo>
                          <a:pt x="1039" y="5413"/>
                        </a:lnTo>
                        <a:lnTo>
                          <a:pt x="1044" y="5400"/>
                        </a:lnTo>
                        <a:lnTo>
                          <a:pt x="1048" y="5393"/>
                        </a:lnTo>
                        <a:lnTo>
                          <a:pt x="1053" y="5382"/>
                        </a:lnTo>
                        <a:lnTo>
                          <a:pt x="1057" y="5364"/>
                        </a:lnTo>
                        <a:lnTo>
                          <a:pt x="1062" y="5347"/>
                        </a:lnTo>
                        <a:lnTo>
                          <a:pt x="1067" y="5341"/>
                        </a:lnTo>
                        <a:lnTo>
                          <a:pt x="1071" y="5346"/>
                        </a:lnTo>
                        <a:lnTo>
                          <a:pt x="1076" y="5348"/>
                        </a:lnTo>
                        <a:lnTo>
                          <a:pt x="1080" y="5339"/>
                        </a:lnTo>
                        <a:lnTo>
                          <a:pt x="1085" y="5331"/>
                        </a:lnTo>
                        <a:lnTo>
                          <a:pt x="1089" y="5328"/>
                        </a:lnTo>
                        <a:lnTo>
                          <a:pt x="1094" y="5325"/>
                        </a:lnTo>
                        <a:lnTo>
                          <a:pt x="1099" y="5324"/>
                        </a:lnTo>
                        <a:lnTo>
                          <a:pt x="1103" y="5318"/>
                        </a:lnTo>
                        <a:lnTo>
                          <a:pt x="1108" y="5306"/>
                        </a:lnTo>
                        <a:lnTo>
                          <a:pt x="1112" y="5290"/>
                        </a:lnTo>
                        <a:lnTo>
                          <a:pt x="1117" y="5275"/>
                        </a:lnTo>
                        <a:lnTo>
                          <a:pt x="1122" y="5264"/>
                        </a:lnTo>
                        <a:lnTo>
                          <a:pt x="1126" y="5254"/>
                        </a:lnTo>
                        <a:lnTo>
                          <a:pt x="1131" y="5242"/>
                        </a:lnTo>
                        <a:lnTo>
                          <a:pt x="1135" y="5239"/>
                        </a:lnTo>
                        <a:lnTo>
                          <a:pt x="1140" y="5244"/>
                        </a:lnTo>
                        <a:lnTo>
                          <a:pt x="1144" y="5245"/>
                        </a:lnTo>
                        <a:lnTo>
                          <a:pt x="1149" y="5237"/>
                        </a:lnTo>
                        <a:lnTo>
                          <a:pt x="1154" y="5226"/>
                        </a:lnTo>
                        <a:lnTo>
                          <a:pt x="1158" y="5216"/>
                        </a:lnTo>
                        <a:lnTo>
                          <a:pt x="1163" y="5208"/>
                        </a:lnTo>
                        <a:lnTo>
                          <a:pt x="1167" y="5197"/>
                        </a:lnTo>
                        <a:lnTo>
                          <a:pt x="1172" y="5174"/>
                        </a:lnTo>
                        <a:lnTo>
                          <a:pt x="1177" y="5150"/>
                        </a:lnTo>
                        <a:lnTo>
                          <a:pt x="1181" y="5142"/>
                        </a:lnTo>
                        <a:lnTo>
                          <a:pt x="1186" y="5147"/>
                        </a:lnTo>
                        <a:lnTo>
                          <a:pt x="1190" y="5146"/>
                        </a:lnTo>
                        <a:lnTo>
                          <a:pt x="1195" y="5133"/>
                        </a:lnTo>
                        <a:lnTo>
                          <a:pt x="1200" y="5123"/>
                        </a:lnTo>
                        <a:lnTo>
                          <a:pt x="1204" y="5120"/>
                        </a:lnTo>
                        <a:lnTo>
                          <a:pt x="1209" y="5116"/>
                        </a:lnTo>
                        <a:lnTo>
                          <a:pt x="1213" y="5110"/>
                        </a:lnTo>
                        <a:lnTo>
                          <a:pt x="1218" y="5108"/>
                        </a:lnTo>
                        <a:lnTo>
                          <a:pt x="1222" y="5109"/>
                        </a:lnTo>
                        <a:lnTo>
                          <a:pt x="1227" y="5110"/>
                        </a:lnTo>
                        <a:lnTo>
                          <a:pt x="1232" y="5101"/>
                        </a:lnTo>
                        <a:lnTo>
                          <a:pt x="1236" y="5080"/>
                        </a:lnTo>
                        <a:lnTo>
                          <a:pt x="1241" y="5053"/>
                        </a:lnTo>
                        <a:lnTo>
                          <a:pt x="1245" y="5036"/>
                        </a:lnTo>
                        <a:lnTo>
                          <a:pt x="1250" y="5042"/>
                        </a:lnTo>
                        <a:lnTo>
                          <a:pt x="1255" y="5059"/>
                        </a:lnTo>
                        <a:lnTo>
                          <a:pt x="1259" y="5061"/>
                        </a:lnTo>
                        <a:lnTo>
                          <a:pt x="1264" y="5050"/>
                        </a:lnTo>
                        <a:lnTo>
                          <a:pt x="1268" y="5043"/>
                        </a:lnTo>
                        <a:lnTo>
                          <a:pt x="1273" y="5033"/>
                        </a:lnTo>
                        <a:lnTo>
                          <a:pt x="1278" y="5015"/>
                        </a:lnTo>
                        <a:lnTo>
                          <a:pt x="1282" y="5003"/>
                        </a:lnTo>
                        <a:lnTo>
                          <a:pt x="1287" y="5007"/>
                        </a:lnTo>
                        <a:lnTo>
                          <a:pt x="1291" y="5015"/>
                        </a:lnTo>
                        <a:lnTo>
                          <a:pt x="1296" y="5013"/>
                        </a:lnTo>
                        <a:lnTo>
                          <a:pt x="1300" y="5005"/>
                        </a:lnTo>
                        <a:lnTo>
                          <a:pt x="1305" y="5003"/>
                        </a:lnTo>
                        <a:lnTo>
                          <a:pt x="1310" y="4999"/>
                        </a:lnTo>
                        <a:lnTo>
                          <a:pt x="1314" y="4986"/>
                        </a:lnTo>
                        <a:lnTo>
                          <a:pt x="1319" y="4972"/>
                        </a:lnTo>
                        <a:lnTo>
                          <a:pt x="1323" y="4965"/>
                        </a:lnTo>
                        <a:lnTo>
                          <a:pt x="1328" y="4964"/>
                        </a:lnTo>
                        <a:lnTo>
                          <a:pt x="1333" y="4960"/>
                        </a:lnTo>
                        <a:lnTo>
                          <a:pt x="1337" y="4947"/>
                        </a:lnTo>
                        <a:lnTo>
                          <a:pt x="1342" y="4933"/>
                        </a:lnTo>
                        <a:lnTo>
                          <a:pt x="1346" y="4924"/>
                        </a:lnTo>
                        <a:lnTo>
                          <a:pt x="1351" y="4921"/>
                        </a:lnTo>
                        <a:lnTo>
                          <a:pt x="1355" y="4925"/>
                        </a:lnTo>
                        <a:lnTo>
                          <a:pt x="1360" y="4934"/>
                        </a:lnTo>
                        <a:lnTo>
                          <a:pt x="1365" y="4929"/>
                        </a:lnTo>
                        <a:lnTo>
                          <a:pt x="1369" y="4910"/>
                        </a:lnTo>
                        <a:lnTo>
                          <a:pt x="1374" y="4900"/>
                        </a:lnTo>
                        <a:lnTo>
                          <a:pt x="1378" y="4898"/>
                        </a:lnTo>
                        <a:lnTo>
                          <a:pt x="1383" y="4890"/>
                        </a:lnTo>
                        <a:lnTo>
                          <a:pt x="1388" y="4873"/>
                        </a:lnTo>
                        <a:lnTo>
                          <a:pt x="1392" y="4859"/>
                        </a:lnTo>
                        <a:lnTo>
                          <a:pt x="1397" y="4855"/>
                        </a:lnTo>
                        <a:lnTo>
                          <a:pt x="1401" y="4853"/>
                        </a:lnTo>
                        <a:lnTo>
                          <a:pt x="1406" y="4848"/>
                        </a:lnTo>
                        <a:lnTo>
                          <a:pt x="1411" y="4844"/>
                        </a:lnTo>
                        <a:lnTo>
                          <a:pt x="1415" y="4839"/>
                        </a:lnTo>
                        <a:lnTo>
                          <a:pt x="1420" y="4826"/>
                        </a:lnTo>
                        <a:lnTo>
                          <a:pt x="1424" y="4814"/>
                        </a:lnTo>
                        <a:lnTo>
                          <a:pt x="1429" y="4813"/>
                        </a:lnTo>
                        <a:lnTo>
                          <a:pt x="1433" y="4818"/>
                        </a:lnTo>
                        <a:lnTo>
                          <a:pt x="1438" y="4818"/>
                        </a:lnTo>
                        <a:lnTo>
                          <a:pt x="1443" y="4820"/>
                        </a:lnTo>
                        <a:lnTo>
                          <a:pt x="1447" y="4823"/>
                        </a:lnTo>
                        <a:lnTo>
                          <a:pt x="1452" y="4816"/>
                        </a:lnTo>
                        <a:lnTo>
                          <a:pt x="1456" y="4800"/>
                        </a:lnTo>
                        <a:lnTo>
                          <a:pt x="1461" y="4788"/>
                        </a:lnTo>
                        <a:lnTo>
                          <a:pt x="1466" y="4784"/>
                        </a:lnTo>
                        <a:lnTo>
                          <a:pt x="1470" y="4785"/>
                        </a:lnTo>
                        <a:lnTo>
                          <a:pt x="1475" y="4792"/>
                        </a:lnTo>
                        <a:lnTo>
                          <a:pt x="1479" y="4800"/>
                        </a:lnTo>
                        <a:lnTo>
                          <a:pt x="1484" y="4797"/>
                        </a:lnTo>
                        <a:lnTo>
                          <a:pt x="1489" y="4791"/>
                        </a:lnTo>
                        <a:lnTo>
                          <a:pt x="1493" y="4787"/>
                        </a:lnTo>
                        <a:lnTo>
                          <a:pt x="1498" y="4780"/>
                        </a:lnTo>
                        <a:lnTo>
                          <a:pt x="1502" y="4769"/>
                        </a:lnTo>
                        <a:lnTo>
                          <a:pt x="1507" y="4769"/>
                        </a:lnTo>
                        <a:lnTo>
                          <a:pt x="1511" y="4774"/>
                        </a:lnTo>
                        <a:lnTo>
                          <a:pt x="1516" y="4773"/>
                        </a:lnTo>
                        <a:lnTo>
                          <a:pt x="1521" y="4765"/>
                        </a:lnTo>
                        <a:lnTo>
                          <a:pt x="1525" y="4756"/>
                        </a:lnTo>
                        <a:lnTo>
                          <a:pt x="1530" y="4747"/>
                        </a:lnTo>
                        <a:lnTo>
                          <a:pt x="1534" y="4742"/>
                        </a:lnTo>
                        <a:lnTo>
                          <a:pt x="1539" y="4737"/>
                        </a:lnTo>
                        <a:lnTo>
                          <a:pt x="1544" y="4732"/>
                        </a:lnTo>
                        <a:lnTo>
                          <a:pt x="1548" y="4735"/>
                        </a:lnTo>
                        <a:lnTo>
                          <a:pt x="1553" y="4740"/>
                        </a:lnTo>
                        <a:lnTo>
                          <a:pt x="1557" y="4739"/>
                        </a:lnTo>
                        <a:lnTo>
                          <a:pt x="1562" y="4734"/>
                        </a:lnTo>
                        <a:lnTo>
                          <a:pt x="1566" y="4730"/>
                        </a:lnTo>
                        <a:lnTo>
                          <a:pt x="1571" y="4720"/>
                        </a:lnTo>
                        <a:lnTo>
                          <a:pt x="1576" y="4705"/>
                        </a:lnTo>
                        <a:lnTo>
                          <a:pt x="1580" y="4694"/>
                        </a:lnTo>
                        <a:lnTo>
                          <a:pt x="1585" y="4696"/>
                        </a:lnTo>
                        <a:lnTo>
                          <a:pt x="1589" y="4708"/>
                        </a:lnTo>
                        <a:lnTo>
                          <a:pt x="1594" y="4711"/>
                        </a:lnTo>
                        <a:lnTo>
                          <a:pt x="1599" y="4701"/>
                        </a:lnTo>
                        <a:lnTo>
                          <a:pt x="1603" y="4692"/>
                        </a:lnTo>
                        <a:lnTo>
                          <a:pt x="1608" y="4691"/>
                        </a:lnTo>
                        <a:lnTo>
                          <a:pt x="1612" y="4692"/>
                        </a:lnTo>
                        <a:lnTo>
                          <a:pt x="1617" y="4698"/>
                        </a:lnTo>
                        <a:lnTo>
                          <a:pt x="1622" y="4709"/>
                        </a:lnTo>
                        <a:lnTo>
                          <a:pt x="1626" y="4727"/>
                        </a:lnTo>
                        <a:lnTo>
                          <a:pt x="1631" y="4747"/>
                        </a:lnTo>
                        <a:lnTo>
                          <a:pt x="1635" y="4749"/>
                        </a:lnTo>
                        <a:lnTo>
                          <a:pt x="1640" y="4726"/>
                        </a:lnTo>
                        <a:lnTo>
                          <a:pt x="1644" y="4698"/>
                        </a:lnTo>
                        <a:lnTo>
                          <a:pt x="1649" y="4685"/>
                        </a:lnTo>
                        <a:lnTo>
                          <a:pt x="1654" y="4687"/>
                        </a:lnTo>
                        <a:lnTo>
                          <a:pt x="1658" y="4687"/>
                        </a:lnTo>
                        <a:lnTo>
                          <a:pt x="1663" y="4679"/>
                        </a:lnTo>
                        <a:lnTo>
                          <a:pt x="1667" y="4671"/>
                        </a:lnTo>
                        <a:lnTo>
                          <a:pt x="1672" y="4668"/>
                        </a:lnTo>
                        <a:lnTo>
                          <a:pt x="1677" y="4668"/>
                        </a:lnTo>
                        <a:lnTo>
                          <a:pt x="1681" y="4672"/>
                        </a:lnTo>
                        <a:lnTo>
                          <a:pt x="1686" y="4672"/>
                        </a:lnTo>
                        <a:lnTo>
                          <a:pt x="1690" y="4668"/>
                        </a:lnTo>
                        <a:lnTo>
                          <a:pt x="1695" y="4669"/>
                        </a:lnTo>
                        <a:lnTo>
                          <a:pt x="1699" y="4679"/>
                        </a:lnTo>
                        <a:lnTo>
                          <a:pt x="1704" y="4686"/>
                        </a:lnTo>
                        <a:lnTo>
                          <a:pt x="1709" y="4685"/>
                        </a:lnTo>
                        <a:lnTo>
                          <a:pt x="1713" y="4678"/>
                        </a:lnTo>
                        <a:lnTo>
                          <a:pt x="1718" y="4674"/>
                        </a:lnTo>
                        <a:lnTo>
                          <a:pt x="1722" y="4679"/>
                        </a:lnTo>
                        <a:lnTo>
                          <a:pt x="1727" y="4686"/>
                        </a:lnTo>
                        <a:lnTo>
                          <a:pt x="1732" y="4685"/>
                        </a:lnTo>
                        <a:lnTo>
                          <a:pt x="1736" y="4681"/>
                        </a:lnTo>
                        <a:lnTo>
                          <a:pt x="1741" y="4679"/>
                        </a:lnTo>
                        <a:lnTo>
                          <a:pt x="1745" y="4678"/>
                        </a:lnTo>
                        <a:lnTo>
                          <a:pt x="1750" y="4677"/>
                        </a:lnTo>
                        <a:lnTo>
                          <a:pt x="1755" y="4675"/>
                        </a:lnTo>
                        <a:lnTo>
                          <a:pt x="1759" y="4682"/>
                        </a:lnTo>
                        <a:lnTo>
                          <a:pt x="1764" y="4702"/>
                        </a:lnTo>
                        <a:lnTo>
                          <a:pt x="1768" y="4716"/>
                        </a:lnTo>
                        <a:lnTo>
                          <a:pt x="1773" y="4710"/>
                        </a:lnTo>
                        <a:lnTo>
                          <a:pt x="1777" y="4702"/>
                        </a:lnTo>
                        <a:lnTo>
                          <a:pt x="1782" y="4708"/>
                        </a:lnTo>
                        <a:lnTo>
                          <a:pt x="1787" y="4717"/>
                        </a:lnTo>
                        <a:lnTo>
                          <a:pt x="1791" y="4715"/>
                        </a:lnTo>
                        <a:lnTo>
                          <a:pt x="1796" y="4700"/>
                        </a:lnTo>
                        <a:lnTo>
                          <a:pt x="1800" y="4685"/>
                        </a:lnTo>
                        <a:lnTo>
                          <a:pt x="1805" y="4683"/>
                        </a:lnTo>
                        <a:lnTo>
                          <a:pt x="1810" y="4698"/>
                        </a:lnTo>
                        <a:lnTo>
                          <a:pt x="1814" y="4714"/>
                        </a:lnTo>
                        <a:lnTo>
                          <a:pt x="1819" y="4715"/>
                        </a:lnTo>
                        <a:lnTo>
                          <a:pt x="1823" y="4702"/>
                        </a:lnTo>
                        <a:lnTo>
                          <a:pt x="1828" y="4689"/>
                        </a:lnTo>
                        <a:lnTo>
                          <a:pt x="1833" y="4683"/>
                        </a:lnTo>
                        <a:lnTo>
                          <a:pt x="1837" y="4688"/>
                        </a:lnTo>
                        <a:lnTo>
                          <a:pt x="1842" y="4700"/>
                        </a:lnTo>
                        <a:lnTo>
                          <a:pt x="1846" y="4718"/>
                        </a:lnTo>
                        <a:lnTo>
                          <a:pt x="1851" y="4732"/>
                        </a:lnTo>
                        <a:lnTo>
                          <a:pt x="1855" y="4730"/>
                        </a:lnTo>
                        <a:lnTo>
                          <a:pt x="1860" y="4723"/>
                        </a:lnTo>
                        <a:lnTo>
                          <a:pt x="1865" y="4727"/>
                        </a:lnTo>
                        <a:lnTo>
                          <a:pt x="1869" y="4736"/>
                        </a:lnTo>
                        <a:lnTo>
                          <a:pt x="1874" y="4741"/>
                        </a:lnTo>
                        <a:lnTo>
                          <a:pt x="1878" y="4743"/>
                        </a:lnTo>
                        <a:lnTo>
                          <a:pt x="1883" y="4742"/>
                        </a:lnTo>
                        <a:lnTo>
                          <a:pt x="1888" y="4744"/>
                        </a:lnTo>
                        <a:lnTo>
                          <a:pt x="1892" y="4752"/>
                        </a:lnTo>
                        <a:lnTo>
                          <a:pt x="1897" y="4759"/>
                        </a:lnTo>
                        <a:lnTo>
                          <a:pt x="1901" y="4760"/>
                        </a:lnTo>
                        <a:lnTo>
                          <a:pt x="1906" y="4759"/>
                        </a:lnTo>
                        <a:lnTo>
                          <a:pt x="1910" y="4757"/>
                        </a:lnTo>
                        <a:lnTo>
                          <a:pt x="1915" y="4759"/>
                        </a:lnTo>
                        <a:lnTo>
                          <a:pt x="1920" y="4772"/>
                        </a:lnTo>
                        <a:lnTo>
                          <a:pt x="1924" y="4791"/>
                        </a:lnTo>
                        <a:lnTo>
                          <a:pt x="1929" y="4802"/>
                        </a:lnTo>
                        <a:lnTo>
                          <a:pt x="1933" y="4808"/>
                        </a:lnTo>
                        <a:lnTo>
                          <a:pt x="1938" y="4813"/>
                        </a:lnTo>
                        <a:lnTo>
                          <a:pt x="1943" y="4822"/>
                        </a:lnTo>
                        <a:lnTo>
                          <a:pt x="1947" y="4832"/>
                        </a:lnTo>
                        <a:lnTo>
                          <a:pt x="1952" y="4840"/>
                        </a:lnTo>
                        <a:lnTo>
                          <a:pt x="1956" y="4851"/>
                        </a:lnTo>
                        <a:lnTo>
                          <a:pt x="1961" y="4866"/>
                        </a:lnTo>
                        <a:lnTo>
                          <a:pt x="1966" y="4876"/>
                        </a:lnTo>
                        <a:lnTo>
                          <a:pt x="1970" y="4888"/>
                        </a:lnTo>
                        <a:lnTo>
                          <a:pt x="1975" y="4903"/>
                        </a:lnTo>
                        <a:lnTo>
                          <a:pt x="1979" y="4914"/>
                        </a:lnTo>
                        <a:lnTo>
                          <a:pt x="1984" y="4923"/>
                        </a:lnTo>
                        <a:lnTo>
                          <a:pt x="1988" y="4933"/>
                        </a:lnTo>
                        <a:lnTo>
                          <a:pt x="1993" y="4937"/>
                        </a:lnTo>
                        <a:lnTo>
                          <a:pt x="1998" y="4937"/>
                        </a:lnTo>
                        <a:lnTo>
                          <a:pt x="2002" y="4939"/>
                        </a:lnTo>
                        <a:lnTo>
                          <a:pt x="2007" y="4943"/>
                        </a:lnTo>
                        <a:lnTo>
                          <a:pt x="2011" y="4947"/>
                        </a:lnTo>
                        <a:lnTo>
                          <a:pt x="2016" y="4949"/>
                        </a:lnTo>
                        <a:lnTo>
                          <a:pt x="2021" y="4954"/>
                        </a:lnTo>
                        <a:lnTo>
                          <a:pt x="2025" y="4965"/>
                        </a:lnTo>
                        <a:lnTo>
                          <a:pt x="2030" y="4982"/>
                        </a:lnTo>
                        <a:lnTo>
                          <a:pt x="2034" y="4997"/>
                        </a:lnTo>
                        <a:lnTo>
                          <a:pt x="2039" y="4999"/>
                        </a:lnTo>
                        <a:lnTo>
                          <a:pt x="2044" y="4997"/>
                        </a:lnTo>
                        <a:lnTo>
                          <a:pt x="2048" y="5008"/>
                        </a:lnTo>
                        <a:lnTo>
                          <a:pt x="2053" y="5027"/>
                        </a:lnTo>
                        <a:lnTo>
                          <a:pt x="2057" y="5041"/>
                        </a:lnTo>
                        <a:lnTo>
                          <a:pt x="2062" y="5049"/>
                        </a:lnTo>
                        <a:lnTo>
                          <a:pt x="2066" y="5056"/>
                        </a:lnTo>
                        <a:lnTo>
                          <a:pt x="2071" y="5064"/>
                        </a:lnTo>
                        <a:lnTo>
                          <a:pt x="2076" y="5073"/>
                        </a:lnTo>
                        <a:lnTo>
                          <a:pt x="2080" y="5079"/>
                        </a:lnTo>
                        <a:lnTo>
                          <a:pt x="2085" y="5083"/>
                        </a:lnTo>
                        <a:lnTo>
                          <a:pt x="2089" y="5088"/>
                        </a:lnTo>
                        <a:lnTo>
                          <a:pt x="2094" y="5094"/>
                        </a:lnTo>
                        <a:lnTo>
                          <a:pt x="2099" y="5099"/>
                        </a:lnTo>
                        <a:lnTo>
                          <a:pt x="2103" y="5106"/>
                        </a:lnTo>
                        <a:lnTo>
                          <a:pt x="2108" y="5107"/>
                        </a:lnTo>
                        <a:lnTo>
                          <a:pt x="2112" y="5100"/>
                        </a:lnTo>
                        <a:lnTo>
                          <a:pt x="2117" y="5099"/>
                        </a:lnTo>
                        <a:lnTo>
                          <a:pt x="2121" y="5108"/>
                        </a:lnTo>
                        <a:lnTo>
                          <a:pt x="2126" y="5107"/>
                        </a:lnTo>
                        <a:lnTo>
                          <a:pt x="2131" y="5091"/>
                        </a:lnTo>
                        <a:lnTo>
                          <a:pt x="2135" y="5083"/>
                        </a:lnTo>
                        <a:lnTo>
                          <a:pt x="2140" y="5101"/>
                        </a:lnTo>
                        <a:lnTo>
                          <a:pt x="2144" y="5130"/>
                        </a:lnTo>
                        <a:lnTo>
                          <a:pt x="2149" y="5143"/>
                        </a:lnTo>
                        <a:lnTo>
                          <a:pt x="2154" y="5140"/>
                        </a:lnTo>
                        <a:lnTo>
                          <a:pt x="2158" y="5133"/>
                        </a:lnTo>
                        <a:lnTo>
                          <a:pt x="2163" y="5123"/>
                        </a:lnTo>
                        <a:lnTo>
                          <a:pt x="2167" y="5110"/>
                        </a:lnTo>
                        <a:lnTo>
                          <a:pt x="2172" y="5109"/>
                        </a:lnTo>
                        <a:lnTo>
                          <a:pt x="2177" y="5119"/>
                        </a:lnTo>
                        <a:lnTo>
                          <a:pt x="2181" y="5126"/>
                        </a:lnTo>
                        <a:lnTo>
                          <a:pt x="2186" y="5127"/>
                        </a:lnTo>
                        <a:lnTo>
                          <a:pt x="2190" y="5128"/>
                        </a:lnTo>
                        <a:lnTo>
                          <a:pt x="2195" y="5130"/>
                        </a:lnTo>
                        <a:lnTo>
                          <a:pt x="2199" y="5128"/>
                        </a:lnTo>
                        <a:lnTo>
                          <a:pt x="2204" y="5121"/>
                        </a:lnTo>
                        <a:lnTo>
                          <a:pt x="2209" y="5111"/>
                        </a:lnTo>
                        <a:lnTo>
                          <a:pt x="2213" y="5107"/>
                        </a:lnTo>
                        <a:lnTo>
                          <a:pt x="2218" y="5114"/>
                        </a:lnTo>
                        <a:lnTo>
                          <a:pt x="2222" y="5124"/>
                        </a:lnTo>
                        <a:lnTo>
                          <a:pt x="2227" y="5128"/>
                        </a:lnTo>
                        <a:lnTo>
                          <a:pt x="2232" y="5122"/>
                        </a:lnTo>
                        <a:lnTo>
                          <a:pt x="2236" y="5114"/>
                        </a:lnTo>
                        <a:lnTo>
                          <a:pt x="2241" y="5112"/>
                        </a:lnTo>
                        <a:lnTo>
                          <a:pt x="2245" y="5119"/>
                        </a:lnTo>
                        <a:lnTo>
                          <a:pt x="2250" y="5122"/>
                        </a:lnTo>
                        <a:lnTo>
                          <a:pt x="2255" y="5112"/>
                        </a:lnTo>
                        <a:lnTo>
                          <a:pt x="2259" y="5104"/>
                        </a:lnTo>
                        <a:lnTo>
                          <a:pt x="2264" y="5101"/>
                        </a:lnTo>
                        <a:lnTo>
                          <a:pt x="2268" y="5098"/>
                        </a:lnTo>
                        <a:lnTo>
                          <a:pt x="2273" y="5088"/>
                        </a:lnTo>
                        <a:lnTo>
                          <a:pt x="2277" y="5073"/>
                        </a:lnTo>
                        <a:lnTo>
                          <a:pt x="2282" y="5061"/>
                        </a:lnTo>
                        <a:lnTo>
                          <a:pt x="2287" y="5056"/>
                        </a:lnTo>
                        <a:lnTo>
                          <a:pt x="2291" y="5054"/>
                        </a:lnTo>
                        <a:lnTo>
                          <a:pt x="2296" y="5048"/>
                        </a:lnTo>
                        <a:lnTo>
                          <a:pt x="2300" y="5038"/>
                        </a:lnTo>
                        <a:lnTo>
                          <a:pt x="2305" y="5033"/>
                        </a:lnTo>
                        <a:lnTo>
                          <a:pt x="2310" y="5035"/>
                        </a:lnTo>
                        <a:lnTo>
                          <a:pt x="2314" y="5036"/>
                        </a:lnTo>
                        <a:lnTo>
                          <a:pt x="2319" y="5032"/>
                        </a:lnTo>
                        <a:lnTo>
                          <a:pt x="2323" y="5022"/>
                        </a:lnTo>
                        <a:lnTo>
                          <a:pt x="2328" y="5007"/>
                        </a:lnTo>
                        <a:lnTo>
                          <a:pt x="2332" y="4991"/>
                        </a:lnTo>
                        <a:lnTo>
                          <a:pt x="2337" y="4980"/>
                        </a:lnTo>
                        <a:lnTo>
                          <a:pt x="2342" y="4974"/>
                        </a:lnTo>
                        <a:lnTo>
                          <a:pt x="2346" y="4969"/>
                        </a:lnTo>
                        <a:lnTo>
                          <a:pt x="2351" y="4967"/>
                        </a:lnTo>
                        <a:lnTo>
                          <a:pt x="2355" y="4968"/>
                        </a:lnTo>
                        <a:lnTo>
                          <a:pt x="2360" y="4967"/>
                        </a:lnTo>
                        <a:lnTo>
                          <a:pt x="2365" y="4962"/>
                        </a:lnTo>
                        <a:lnTo>
                          <a:pt x="2369" y="4958"/>
                        </a:lnTo>
                        <a:lnTo>
                          <a:pt x="2374" y="4953"/>
                        </a:lnTo>
                        <a:lnTo>
                          <a:pt x="2378" y="4941"/>
                        </a:lnTo>
                        <a:lnTo>
                          <a:pt x="2383" y="4931"/>
                        </a:lnTo>
                        <a:lnTo>
                          <a:pt x="2388" y="4925"/>
                        </a:lnTo>
                        <a:lnTo>
                          <a:pt x="2392" y="4925"/>
                        </a:lnTo>
                        <a:lnTo>
                          <a:pt x="2397" y="4931"/>
                        </a:lnTo>
                        <a:lnTo>
                          <a:pt x="2401" y="4933"/>
                        </a:lnTo>
                        <a:lnTo>
                          <a:pt x="2406" y="4938"/>
                        </a:lnTo>
                        <a:lnTo>
                          <a:pt x="2410" y="4947"/>
                        </a:lnTo>
                        <a:lnTo>
                          <a:pt x="2415" y="4943"/>
                        </a:lnTo>
                        <a:lnTo>
                          <a:pt x="2420" y="4937"/>
                        </a:lnTo>
                        <a:lnTo>
                          <a:pt x="2424" y="4932"/>
                        </a:lnTo>
                        <a:lnTo>
                          <a:pt x="2429" y="4898"/>
                        </a:lnTo>
                        <a:lnTo>
                          <a:pt x="2433" y="4851"/>
                        </a:lnTo>
                        <a:lnTo>
                          <a:pt x="2438" y="4828"/>
                        </a:lnTo>
                        <a:lnTo>
                          <a:pt x="2443" y="4827"/>
                        </a:lnTo>
                        <a:lnTo>
                          <a:pt x="2447" y="4821"/>
                        </a:lnTo>
                        <a:lnTo>
                          <a:pt x="2452" y="4806"/>
                        </a:lnTo>
                        <a:lnTo>
                          <a:pt x="2456" y="4799"/>
                        </a:lnTo>
                        <a:lnTo>
                          <a:pt x="2461" y="4810"/>
                        </a:lnTo>
                        <a:lnTo>
                          <a:pt x="2466" y="4813"/>
                        </a:lnTo>
                        <a:lnTo>
                          <a:pt x="2470" y="4792"/>
                        </a:lnTo>
                        <a:lnTo>
                          <a:pt x="2475" y="4754"/>
                        </a:lnTo>
                        <a:lnTo>
                          <a:pt x="2479" y="4718"/>
                        </a:lnTo>
                        <a:lnTo>
                          <a:pt x="2484" y="4699"/>
                        </a:lnTo>
                        <a:lnTo>
                          <a:pt x="2488" y="4701"/>
                        </a:lnTo>
                        <a:lnTo>
                          <a:pt x="2493" y="4711"/>
                        </a:lnTo>
                        <a:lnTo>
                          <a:pt x="2498" y="4710"/>
                        </a:lnTo>
                        <a:lnTo>
                          <a:pt x="2502" y="4695"/>
                        </a:lnTo>
                        <a:lnTo>
                          <a:pt x="2507" y="4675"/>
                        </a:lnTo>
                        <a:lnTo>
                          <a:pt x="2511" y="4664"/>
                        </a:lnTo>
                        <a:lnTo>
                          <a:pt x="2516" y="4660"/>
                        </a:lnTo>
                        <a:lnTo>
                          <a:pt x="2521" y="4654"/>
                        </a:lnTo>
                        <a:lnTo>
                          <a:pt x="2525" y="4647"/>
                        </a:lnTo>
                        <a:lnTo>
                          <a:pt x="2530" y="4636"/>
                        </a:lnTo>
                        <a:lnTo>
                          <a:pt x="2534" y="4614"/>
                        </a:lnTo>
                        <a:lnTo>
                          <a:pt x="2539" y="4584"/>
                        </a:lnTo>
                        <a:lnTo>
                          <a:pt x="2543" y="4559"/>
                        </a:lnTo>
                        <a:lnTo>
                          <a:pt x="2548" y="4552"/>
                        </a:lnTo>
                        <a:lnTo>
                          <a:pt x="2553" y="4553"/>
                        </a:lnTo>
                        <a:lnTo>
                          <a:pt x="2557" y="4544"/>
                        </a:lnTo>
                        <a:lnTo>
                          <a:pt x="2562" y="4529"/>
                        </a:lnTo>
                        <a:lnTo>
                          <a:pt x="2566" y="4519"/>
                        </a:lnTo>
                        <a:lnTo>
                          <a:pt x="2571" y="4511"/>
                        </a:lnTo>
                        <a:lnTo>
                          <a:pt x="2576" y="4498"/>
                        </a:lnTo>
                        <a:lnTo>
                          <a:pt x="2580" y="4481"/>
                        </a:lnTo>
                        <a:lnTo>
                          <a:pt x="2585" y="4456"/>
                        </a:lnTo>
                        <a:lnTo>
                          <a:pt x="2589" y="4429"/>
                        </a:lnTo>
                        <a:lnTo>
                          <a:pt x="2594" y="4414"/>
                        </a:lnTo>
                        <a:lnTo>
                          <a:pt x="2599" y="4402"/>
                        </a:lnTo>
                        <a:lnTo>
                          <a:pt x="2603" y="4381"/>
                        </a:lnTo>
                        <a:lnTo>
                          <a:pt x="2608" y="4355"/>
                        </a:lnTo>
                        <a:lnTo>
                          <a:pt x="2612" y="4332"/>
                        </a:lnTo>
                        <a:lnTo>
                          <a:pt x="2617" y="4316"/>
                        </a:lnTo>
                        <a:lnTo>
                          <a:pt x="2621" y="4305"/>
                        </a:lnTo>
                        <a:lnTo>
                          <a:pt x="2626" y="4295"/>
                        </a:lnTo>
                        <a:lnTo>
                          <a:pt x="2631" y="4280"/>
                        </a:lnTo>
                        <a:lnTo>
                          <a:pt x="2635" y="4267"/>
                        </a:lnTo>
                        <a:lnTo>
                          <a:pt x="2640" y="4264"/>
                        </a:lnTo>
                        <a:lnTo>
                          <a:pt x="2644" y="4263"/>
                        </a:lnTo>
                        <a:lnTo>
                          <a:pt x="2649" y="4250"/>
                        </a:lnTo>
                        <a:lnTo>
                          <a:pt x="2654" y="4219"/>
                        </a:lnTo>
                        <a:lnTo>
                          <a:pt x="2658" y="4188"/>
                        </a:lnTo>
                        <a:lnTo>
                          <a:pt x="2663" y="4166"/>
                        </a:lnTo>
                        <a:lnTo>
                          <a:pt x="2667" y="4154"/>
                        </a:lnTo>
                        <a:lnTo>
                          <a:pt x="2672" y="4149"/>
                        </a:lnTo>
                        <a:lnTo>
                          <a:pt x="2676" y="4140"/>
                        </a:lnTo>
                        <a:lnTo>
                          <a:pt x="2681" y="4121"/>
                        </a:lnTo>
                        <a:lnTo>
                          <a:pt x="2686" y="4101"/>
                        </a:lnTo>
                        <a:lnTo>
                          <a:pt x="2690" y="4094"/>
                        </a:lnTo>
                        <a:lnTo>
                          <a:pt x="2695" y="4084"/>
                        </a:lnTo>
                        <a:lnTo>
                          <a:pt x="2699" y="4058"/>
                        </a:lnTo>
                        <a:lnTo>
                          <a:pt x="2704" y="4034"/>
                        </a:lnTo>
                        <a:lnTo>
                          <a:pt x="2709" y="4026"/>
                        </a:lnTo>
                        <a:lnTo>
                          <a:pt x="2713" y="4024"/>
                        </a:lnTo>
                        <a:lnTo>
                          <a:pt x="2718" y="4016"/>
                        </a:lnTo>
                        <a:lnTo>
                          <a:pt x="2722" y="4002"/>
                        </a:lnTo>
                        <a:lnTo>
                          <a:pt x="2727" y="3984"/>
                        </a:lnTo>
                        <a:lnTo>
                          <a:pt x="2732" y="3963"/>
                        </a:lnTo>
                        <a:lnTo>
                          <a:pt x="2736" y="3944"/>
                        </a:lnTo>
                        <a:lnTo>
                          <a:pt x="2741" y="3932"/>
                        </a:lnTo>
                        <a:lnTo>
                          <a:pt x="2745" y="3923"/>
                        </a:lnTo>
                        <a:lnTo>
                          <a:pt x="2750" y="3910"/>
                        </a:lnTo>
                        <a:lnTo>
                          <a:pt x="2754" y="3893"/>
                        </a:lnTo>
                        <a:lnTo>
                          <a:pt x="2759" y="3876"/>
                        </a:lnTo>
                        <a:lnTo>
                          <a:pt x="2764" y="3869"/>
                        </a:lnTo>
                        <a:lnTo>
                          <a:pt x="2768" y="3867"/>
                        </a:lnTo>
                        <a:lnTo>
                          <a:pt x="2773" y="3862"/>
                        </a:lnTo>
                        <a:lnTo>
                          <a:pt x="2777" y="3849"/>
                        </a:lnTo>
                        <a:lnTo>
                          <a:pt x="2782" y="3837"/>
                        </a:lnTo>
                        <a:lnTo>
                          <a:pt x="2787" y="3829"/>
                        </a:lnTo>
                        <a:lnTo>
                          <a:pt x="2791" y="3820"/>
                        </a:lnTo>
                        <a:lnTo>
                          <a:pt x="2796" y="3810"/>
                        </a:lnTo>
                        <a:lnTo>
                          <a:pt x="2800" y="3799"/>
                        </a:lnTo>
                        <a:lnTo>
                          <a:pt x="2805" y="3779"/>
                        </a:lnTo>
                        <a:lnTo>
                          <a:pt x="2810" y="3763"/>
                        </a:lnTo>
                        <a:lnTo>
                          <a:pt x="2814" y="3757"/>
                        </a:lnTo>
                        <a:lnTo>
                          <a:pt x="2819" y="3754"/>
                        </a:lnTo>
                        <a:lnTo>
                          <a:pt x="2823" y="3747"/>
                        </a:lnTo>
                        <a:lnTo>
                          <a:pt x="2828" y="3730"/>
                        </a:lnTo>
                        <a:lnTo>
                          <a:pt x="2832" y="3703"/>
                        </a:lnTo>
                        <a:lnTo>
                          <a:pt x="2837" y="3683"/>
                        </a:lnTo>
                        <a:lnTo>
                          <a:pt x="2842" y="3680"/>
                        </a:lnTo>
                        <a:lnTo>
                          <a:pt x="2846" y="3679"/>
                        </a:lnTo>
                        <a:lnTo>
                          <a:pt x="2851" y="3670"/>
                        </a:lnTo>
                        <a:lnTo>
                          <a:pt x="2855" y="3658"/>
                        </a:lnTo>
                        <a:lnTo>
                          <a:pt x="2860" y="3652"/>
                        </a:lnTo>
                        <a:lnTo>
                          <a:pt x="2865" y="3649"/>
                        </a:lnTo>
                        <a:lnTo>
                          <a:pt x="2869" y="3641"/>
                        </a:lnTo>
                        <a:lnTo>
                          <a:pt x="2874" y="3624"/>
                        </a:lnTo>
                        <a:lnTo>
                          <a:pt x="2878" y="3603"/>
                        </a:lnTo>
                        <a:lnTo>
                          <a:pt x="2883" y="3583"/>
                        </a:lnTo>
                        <a:lnTo>
                          <a:pt x="2887" y="3573"/>
                        </a:lnTo>
                        <a:lnTo>
                          <a:pt x="2892" y="3575"/>
                        </a:lnTo>
                        <a:lnTo>
                          <a:pt x="2897" y="3582"/>
                        </a:lnTo>
                        <a:lnTo>
                          <a:pt x="2901" y="3577"/>
                        </a:lnTo>
                        <a:lnTo>
                          <a:pt x="2906" y="3560"/>
                        </a:lnTo>
                        <a:lnTo>
                          <a:pt x="2910" y="3543"/>
                        </a:lnTo>
                        <a:lnTo>
                          <a:pt x="2915" y="3532"/>
                        </a:lnTo>
                        <a:lnTo>
                          <a:pt x="2920" y="3522"/>
                        </a:lnTo>
                        <a:lnTo>
                          <a:pt x="2924" y="3512"/>
                        </a:lnTo>
                        <a:lnTo>
                          <a:pt x="2929" y="3502"/>
                        </a:lnTo>
                        <a:lnTo>
                          <a:pt x="2933" y="3496"/>
                        </a:lnTo>
                        <a:lnTo>
                          <a:pt x="2938" y="3488"/>
                        </a:lnTo>
                        <a:lnTo>
                          <a:pt x="2943" y="3472"/>
                        </a:lnTo>
                        <a:lnTo>
                          <a:pt x="2947" y="3454"/>
                        </a:lnTo>
                        <a:lnTo>
                          <a:pt x="2952" y="3440"/>
                        </a:lnTo>
                        <a:lnTo>
                          <a:pt x="2956" y="3420"/>
                        </a:lnTo>
                        <a:lnTo>
                          <a:pt x="2961" y="3390"/>
                        </a:lnTo>
                        <a:lnTo>
                          <a:pt x="2965" y="3364"/>
                        </a:lnTo>
                        <a:lnTo>
                          <a:pt x="2970" y="3354"/>
                        </a:lnTo>
                        <a:lnTo>
                          <a:pt x="2975" y="3348"/>
                        </a:lnTo>
                        <a:lnTo>
                          <a:pt x="2979" y="3339"/>
                        </a:lnTo>
                        <a:lnTo>
                          <a:pt x="2984" y="3333"/>
                        </a:lnTo>
                        <a:lnTo>
                          <a:pt x="2988" y="3331"/>
                        </a:lnTo>
                        <a:lnTo>
                          <a:pt x="2993" y="3327"/>
                        </a:lnTo>
                        <a:lnTo>
                          <a:pt x="2998" y="3317"/>
                        </a:lnTo>
                        <a:lnTo>
                          <a:pt x="3002" y="3302"/>
                        </a:lnTo>
                        <a:lnTo>
                          <a:pt x="3007" y="3287"/>
                        </a:lnTo>
                        <a:lnTo>
                          <a:pt x="3011" y="3268"/>
                        </a:lnTo>
                        <a:lnTo>
                          <a:pt x="3016" y="3238"/>
                        </a:lnTo>
                        <a:lnTo>
                          <a:pt x="3021" y="3206"/>
                        </a:lnTo>
                        <a:lnTo>
                          <a:pt x="3025" y="3187"/>
                        </a:lnTo>
                        <a:lnTo>
                          <a:pt x="3030" y="3181"/>
                        </a:lnTo>
                        <a:lnTo>
                          <a:pt x="3034" y="3179"/>
                        </a:lnTo>
                        <a:lnTo>
                          <a:pt x="3039" y="3170"/>
                        </a:lnTo>
                        <a:lnTo>
                          <a:pt x="3043" y="3152"/>
                        </a:lnTo>
                        <a:lnTo>
                          <a:pt x="3048" y="3133"/>
                        </a:lnTo>
                        <a:lnTo>
                          <a:pt x="3053" y="3118"/>
                        </a:lnTo>
                        <a:lnTo>
                          <a:pt x="3057" y="3101"/>
                        </a:lnTo>
                        <a:lnTo>
                          <a:pt x="3062" y="3078"/>
                        </a:lnTo>
                        <a:lnTo>
                          <a:pt x="3066" y="3059"/>
                        </a:lnTo>
                        <a:lnTo>
                          <a:pt x="3071" y="3046"/>
                        </a:lnTo>
                        <a:lnTo>
                          <a:pt x="3076" y="3036"/>
                        </a:lnTo>
                        <a:lnTo>
                          <a:pt x="3080" y="3024"/>
                        </a:lnTo>
                        <a:lnTo>
                          <a:pt x="3085" y="3007"/>
                        </a:lnTo>
                        <a:lnTo>
                          <a:pt x="3089" y="2994"/>
                        </a:lnTo>
                        <a:lnTo>
                          <a:pt x="3094" y="2987"/>
                        </a:lnTo>
                        <a:lnTo>
                          <a:pt x="3098" y="2975"/>
                        </a:lnTo>
                        <a:lnTo>
                          <a:pt x="3103" y="2957"/>
                        </a:lnTo>
                        <a:lnTo>
                          <a:pt x="3108" y="2937"/>
                        </a:lnTo>
                        <a:lnTo>
                          <a:pt x="3112" y="2913"/>
                        </a:lnTo>
                        <a:lnTo>
                          <a:pt x="3117" y="2894"/>
                        </a:lnTo>
                        <a:lnTo>
                          <a:pt x="3121" y="2884"/>
                        </a:lnTo>
                        <a:lnTo>
                          <a:pt x="3126" y="2871"/>
                        </a:lnTo>
                        <a:lnTo>
                          <a:pt x="3131" y="2850"/>
                        </a:lnTo>
                        <a:lnTo>
                          <a:pt x="3135" y="2837"/>
                        </a:lnTo>
                        <a:lnTo>
                          <a:pt x="3140" y="2835"/>
                        </a:lnTo>
                        <a:lnTo>
                          <a:pt x="3144" y="2830"/>
                        </a:lnTo>
                        <a:lnTo>
                          <a:pt x="3149" y="2815"/>
                        </a:lnTo>
                        <a:lnTo>
                          <a:pt x="3154" y="2797"/>
                        </a:lnTo>
                        <a:lnTo>
                          <a:pt x="3158" y="2783"/>
                        </a:lnTo>
                        <a:lnTo>
                          <a:pt x="3163" y="2769"/>
                        </a:lnTo>
                        <a:lnTo>
                          <a:pt x="3167" y="2753"/>
                        </a:lnTo>
                        <a:lnTo>
                          <a:pt x="3172" y="2735"/>
                        </a:lnTo>
                        <a:lnTo>
                          <a:pt x="3176" y="2718"/>
                        </a:lnTo>
                        <a:lnTo>
                          <a:pt x="3181" y="2698"/>
                        </a:lnTo>
                        <a:lnTo>
                          <a:pt x="3186" y="2676"/>
                        </a:lnTo>
                        <a:lnTo>
                          <a:pt x="3190" y="2660"/>
                        </a:lnTo>
                        <a:lnTo>
                          <a:pt x="3195" y="2646"/>
                        </a:lnTo>
                        <a:lnTo>
                          <a:pt x="3199" y="2626"/>
                        </a:lnTo>
                        <a:lnTo>
                          <a:pt x="3204" y="2609"/>
                        </a:lnTo>
                        <a:lnTo>
                          <a:pt x="3209" y="2597"/>
                        </a:lnTo>
                        <a:lnTo>
                          <a:pt x="3213" y="2579"/>
                        </a:lnTo>
                        <a:lnTo>
                          <a:pt x="3218" y="2552"/>
                        </a:lnTo>
                        <a:lnTo>
                          <a:pt x="3222" y="2531"/>
                        </a:lnTo>
                        <a:lnTo>
                          <a:pt x="3227" y="2529"/>
                        </a:lnTo>
                        <a:lnTo>
                          <a:pt x="3232" y="2532"/>
                        </a:lnTo>
                        <a:lnTo>
                          <a:pt x="3236" y="2527"/>
                        </a:lnTo>
                        <a:lnTo>
                          <a:pt x="3241" y="2512"/>
                        </a:lnTo>
                        <a:lnTo>
                          <a:pt x="3245" y="2493"/>
                        </a:lnTo>
                        <a:lnTo>
                          <a:pt x="3250" y="2472"/>
                        </a:lnTo>
                        <a:lnTo>
                          <a:pt x="3254" y="2453"/>
                        </a:lnTo>
                        <a:lnTo>
                          <a:pt x="3259" y="2441"/>
                        </a:lnTo>
                        <a:lnTo>
                          <a:pt x="3264" y="2430"/>
                        </a:lnTo>
                        <a:lnTo>
                          <a:pt x="3268" y="2415"/>
                        </a:lnTo>
                        <a:lnTo>
                          <a:pt x="3273" y="2403"/>
                        </a:lnTo>
                        <a:lnTo>
                          <a:pt x="3277" y="2396"/>
                        </a:lnTo>
                        <a:lnTo>
                          <a:pt x="3282" y="2384"/>
                        </a:lnTo>
                        <a:lnTo>
                          <a:pt x="3287" y="2368"/>
                        </a:lnTo>
                        <a:lnTo>
                          <a:pt x="3291" y="2354"/>
                        </a:lnTo>
                        <a:lnTo>
                          <a:pt x="3296" y="2342"/>
                        </a:lnTo>
                        <a:lnTo>
                          <a:pt x="3300" y="2332"/>
                        </a:lnTo>
                        <a:lnTo>
                          <a:pt x="3305" y="2324"/>
                        </a:lnTo>
                        <a:lnTo>
                          <a:pt x="3309" y="2318"/>
                        </a:lnTo>
                        <a:lnTo>
                          <a:pt x="3314" y="2308"/>
                        </a:lnTo>
                        <a:lnTo>
                          <a:pt x="3319" y="2290"/>
                        </a:lnTo>
                        <a:lnTo>
                          <a:pt x="3323" y="2268"/>
                        </a:lnTo>
                        <a:lnTo>
                          <a:pt x="3328" y="2247"/>
                        </a:lnTo>
                        <a:lnTo>
                          <a:pt x="3332" y="2233"/>
                        </a:lnTo>
                        <a:lnTo>
                          <a:pt x="3337" y="2225"/>
                        </a:lnTo>
                        <a:lnTo>
                          <a:pt x="3342" y="2223"/>
                        </a:lnTo>
                        <a:lnTo>
                          <a:pt x="3346" y="2224"/>
                        </a:lnTo>
                        <a:lnTo>
                          <a:pt x="3351" y="2217"/>
                        </a:lnTo>
                        <a:lnTo>
                          <a:pt x="3355" y="2203"/>
                        </a:lnTo>
                        <a:lnTo>
                          <a:pt x="3360" y="2189"/>
                        </a:lnTo>
                        <a:lnTo>
                          <a:pt x="3365" y="2173"/>
                        </a:lnTo>
                        <a:lnTo>
                          <a:pt x="3369" y="2162"/>
                        </a:lnTo>
                        <a:lnTo>
                          <a:pt x="3374" y="2155"/>
                        </a:lnTo>
                        <a:lnTo>
                          <a:pt x="3378" y="2146"/>
                        </a:lnTo>
                        <a:lnTo>
                          <a:pt x="3383" y="2135"/>
                        </a:lnTo>
                        <a:lnTo>
                          <a:pt x="3387" y="2121"/>
                        </a:lnTo>
                        <a:lnTo>
                          <a:pt x="3392" y="2106"/>
                        </a:lnTo>
                        <a:lnTo>
                          <a:pt x="3397" y="2095"/>
                        </a:lnTo>
                        <a:lnTo>
                          <a:pt x="3401" y="2088"/>
                        </a:lnTo>
                        <a:lnTo>
                          <a:pt x="3406" y="2081"/>
                        </a:lnTo>
                        <a:lnTo>
                          <a:pt x="3410" y="2071"/>
                        </a:lnTo>
                        <a:lnTo>
                          <a:pt x="3415" y="2054"/>
                        </a:lnTo>
                        <a:lnTo>
                          <a:pt x="3420" y="2033"/>
                        </a:lnTo>
                        <a:lnTo>
                          <a:pt x="3424" y="2020"/>
                        </a:lnTo>
                        <a:lnTo>
                          <a:pt x="3429" y="2013"/>
                        </a:lnTo>
                        <a:lnTo>
                          <a:pt x="3433" y="1999"/>
                        </a:lnTo>
                        <a:lnTo>
                          <a:pt x="3438" y="1979"/>
                        </a:lnTo>
                        <a:lnTo>
                          <a:pt x="3443" y="1969"/>
                        </a:lnTo>
                        <a:lnTo>
                          <a:pt x="3447" y="1966"/>
                        </a:lnTo>
                        <a:lnTo>
                          <a:pt x="3452" y="1956"/>
                        </a:lnTo>
                        <a:lnTo>
                          <a:pt x="3456" y="1940"/>
                        </a:lnTo>
                        <a:lnTo>
                          <a:pt x="3461" y="1934"/>
                        </a:lnTo>
                        <a:lnTo>
                          <a:pt x="3465" y="1929"/>
                        </a:lnTo>
                        <a:lnTo>
                          <a:pt x="3470" y="1915"/>
                        </a:lnTo>
                        <a:lnTo>
                          <a:pt x="3475" y="1901"/>
                        </a:lnTo>
                        <a:lnTo>
                          <a:pt x="3479" y="1889"/>
                        </a:lnTo>
                        <a:lnTo>
                          <a:pt x="3484" y="1876"/>
                        </a:lnTo>
                        <a:lnTo>
                          <a:pt x="3488" y="1867"/>
                        </a:lnTo>
                        <a:lnTo>
                          <a:pt x="3493" y="1857"/>
                        </a:lnTo>
                        <a:lnTo>
                          <a:pt x="3498" y="1839"/>
                        </a:lnTo>
                        <a:lnTo>
                          <a:pt x="3502" y="1820"/>
                        </a:lnTo>
                        <a:lnTo>
                          <a:pt x="3507" y="1810"/>
                        </a:lnTo>
                        <a:lnTo>
                          <a:pt x="3511" y="1803"/>
                        </a:lnTo>
                        <a:lnTo>
                          <a:pt x="3516" y="1793"/>
                        </a:lnTo>
                        <a:lnTo>
                          <a:pt x="3520" y="1781"/>
                        </a:lnTo>
                        <a:lnTo>
                          <a:pt x="3525" y="1769"/>
                        </a:lnTo>
                        <a:lnTo>
                          <a:pt x="3530" y="1755"/>
                        </a:lnTo>
                        <a:lnTo>
                          <a:pt x="3534" y="1739"/>
                        </a:lnTo>
                        <a:lnTo>
                          <a:pt x="3539" y="1726"/>
                        </a:lnTo>
                        <a:lnTo>
                          <a:pt x="3543" y="1719"/>
                        </a:lnTo>
                        <a:lnTo>
                          <a:pt x="3548" y="1713"/>
                        </a:lnTo>
                        <a:lnTo>
                          <a:pt x="3553" y="1701"/>
                        </a:lnTo>
                        <a:lnTo>
                          <a:pt x="3557" y="1689"/>
                        </a:lnTo>
                        <a:lnTo>
                          <a:pt x="3562" y="1679"/>
                        </a:lnTo>
                        <a:lnTo>
                          <a:pt x="3566" y="1670"/>
                        </a:lnTo>
                        <a:lnTo>
                          <a:pt x="3571" y="1663"/>
                        </a:lnTo>
                        <a:lnTo>
                          <a:pt x="3576" y="1656"/>
                        </a:lnTo>
                        <a:lnTo>
                          <a:pt x="3580" y="1647"/>
                        </a:lnTo>
                        <a:lnTo>
                          <a:pt x="3585" y="1641"/>
                        </a:lnTo>
                        <a:lnTo>
                          <a:pt x="3589" y="1634"/>
                        </a:lnTo>
                        <a:lnTo>
                          <a:pt x="3594" y="1624"/>
                        </a:lnTo>
                        <a:lnTo>
                          <a:pt x="3598" y="1611"/>
                        </a:lnTo>
                        <a:lnTo>
                          <a:pt x="3603" y="1591"/>
                        </a:lnTo>
                        <a:lnTo>
                          <a:pt x="3608" y="1571"/>
                        </a:lnTo>
                        <a:lnTo>
                          <a:pt x="3612" y="1559"/>
                        </a:lnTo>
                        <a:lnTo>
                          <a:pt x="3617" y="1558"/>
                        </a:lnTo>
                        <a:lnTo>
                          <a:pt x="3621" y="1559"/>
                        </a:lnTo>
                        <a:lnTo>
                          <a:pt x="3626" y="1555"/>
                        </a:lnTo>
                        <a:lnTo>
                          <a:pt x="3631" y="1551"/>
                        </a:lnTo>
                        <a:lnTo>
                          <a:pt x="3635" y="1554"/>
                        </a:lnTo>
                        <a:lnTo>
                          <a:pt x="3640" y="1553"/>
                        </a:lnTo>
                        <a:lnTo>
                          <a:pt x="3644" y="1540"/>
                        </a:lnTo>
                        <a:lnTo>
                          <a:pt x="3649" y="1517"/>
                        </a:lnTo>
                        <a:lnTo>
                          <a:pt x="3653" y="1496"/>
                        </a:lnTo>
                        <a:lnTo>
                          <a:pt x="3658" y="1487"/>
                        </a:lnTo>
                        <a:lnTo>
                          <a:pt x="3663" y="1488"/>
                        </a:lnTo>
                        <a:lnTo>
                          <a:pt x="3667" y="1490"/>
                        </a:lnTo>
                        <a:lnTo>
                          <a:pt x="3672" y="1483"/>
                        </a:lnTo>
                        <a:lnTo>
                          <a:pt x="3676" y="1468"/>
                        </a:lnTo>
                        <a:lnTo>
                          <a:pt x="3681" y="1462"/>
                        </a:lnTo>
                        <a:lnTo>
                          <a:pt x="3686" y="1465"/>
                        </a:lnTo>
                        <a:lnTo>
                          <a:pt x="3690" y="1464"/>
                        </a:lnTo>
                        <a:lnTo>
                          <a:pt x="3695" y="1450"/>
                        </a:lnTo>
                        <a:lnTo>
                          <a:pt x="3699" y="1435"/>
                        </a:lnTo>
                        <a:lnTo>
                          <a:pt x="3704" y="1428"/>
                        </a:lnTo>
                        <a:lnTo>
                          <a:pt x="3709" y="1426"/>
                        </a:lnTo>
                        <a:lnTo>
                          <a:pt x="3713" y="1415"/>
                        </a:lnTo>
                        <a:lnTo>
                          <a:pt x="3718" y="1393"/>
                        </a:lnTo>
                        <a:lnTo>
                          <a:pt x="3722" y="1377"/>
                        </a:lnTo>
                        <a:lnTo>
                          <a:pt x="3727" y="1382"/>
                        </a:lnTo>
                        <a:lnTo>
                          <a:pt x="3731" y="1391"/>
                        </a:lnTo>
                        <a:lnTo>
                          <a:pt x="3736" y="1393"/>
                        </a:lnTo>
                        <a:lnTo>
                          <a:pt x="3741" y="1393"/>
                        </a:lnTo>
                        <a:lnTo>
                          <a:pt x="3745" y="1393"/>
                        </a:lnTo>
                        <a:lnTo>
                          <a:pt x="3750" y="1389"/>
                        </a:lnTo>
                        <a:lnTo>
                          <a:pt x="3754" y="1386"/>
                        </a:lnTo>
                        <a:lnTo>
                          <a:pt x="3759" y="1383"/>
                        </a:lnTo>
                        <a:lnTo>
                          <a:pt x="3764" y="1377"/>
                        </a:lnTo>
                        <a:lnTo>
                          <a:pt x="3768" y="1376"/>
                        </a:lnTo>
                        <a:lnTo>
                          <a:pt x="3773" y="1383"/>
                        </a:lnTo>
                        <a:lnTo>
                          <a:pt x="3777" y="1388"/>
                        </a:lnTo>
                        <a:lnTo>
                          <a:pt x="3782" y="1389"/>
                        </a:lnTo>
                        <a:lnTo>
                          <a:pt x="3787" y="1387"/>
                        </a:lnTo>
                        <a:lnTo>
                          <a:pt x="3791" y="1388"/>
                        </a:lnTo>
                        <a:lnTo>
                          <a:pt x="3796" y="1391"/>
                        </a:lnTo>
                        <a:lnTo>
                          <a:pt x="3800" y="1392"/>
                        </a:lnTo>
                        <a:lnTo>
                          <a:pt x="3805" y="1397"/>
                        </a:lnTo>
                        <a:lnTo>
                          <a:pt x="3809" y="1412"/>
                        </a:lnTo>
                        <a:lnTo>
                          <a:pt x="3814" y="1427"/>
                        </a:lnTo>
                        <a:lnTo>
                          <a:pt x="3819" y="1430"/>
                        </a:lnTo>
                        <a:lnTo>
                          <a:pt x="3823" y="1429"/>
                        </a:lnTo>
                        <a:lnTo>
                          <a:pt x="3828" y="1437"/>
                        </a:lnTo>
                        <a:lnTo>
                          <a:pt x="3832" y="1443"/>
                        </a:lnTo>
                        <a:lnTo>
                          <a:pt x="3837" y="1445"/>
                        </a:lnTo>
                        <a:lnTo>
                          <a:pt x="3842" y="1456"/>
                        </a:lnTo>
                        <a:lnTo>
                          <a:pt x="3846" y="1472"/>
                        </a:lnTo>
                        <a:lnTo>
                          <a:pt x="3851" y="1481"/>
                        </a:lnTo>
                        <a:lnTo>
                          <a:pt x="3855" y="1497"/>
                        </a:lnTo>
                        <a:lnTo>
                          <a:pt x="3860" y="1527"/>
                        </a:lnTo>
                        <a:lnTo>
                          <a:pt x="3864" y="1552"/>
                        </a:lnTo>
                        <a:lnTo>
                          <a:pt x="3869" y="1563"/>
                        </a:lnTo>
                        <a:lnTo>
                          <a:pt x="3874" y="1581"/>
                        </a:lnTo>
                        <a:lnTo>
                          <a:pt x="3878" y="1616"/>
                        </a:lnTo>
                        <a:lnTo>
                          <a:pt x="3883" y="1655"/>
                        </a:lnTo>
                        <a:lnTo>
                          <a:pt x="3887" y="1690"/>
                        </a:lnTo>
                        <a:lnTo>
                          <a:pt x="3892" y="1723"/>
                        </a:lnTo>
                        <a:lnTo>
                          <a:pt x="3897" y="1754"/>
                        </a:lnTo>
                        <a:lnTo>
                          <a:pt x="3901" y="1783"/>
                        </a:lnTo>
                        <a:lnTo>
                          <a:pt x="3906" y="1816"/>
                        </a:lnTo>
                        <a:lnTo>
                          <a:pt x="3910" y="1849"/>
                        </a:lnTo>
                        <a:lnTo>
                          <a:pt x="3915" y="1852"/>
                        </a:lnTo>
                        <a:lnTo>
                          <a:pt x="3920" y="1794"/>
                        </a:lnTo>
                        <a:lnTo>
                          <a:pt x="3924" y="1723"/>
                        </a:lnTo>
                        <a:lnTo>
                          <a:pt x="3929" y="1708"/>
                        </a:lnTo>
                        <a:lnTo>
                          <a:pt x="3933" y="1739"/>
                        </a:lnTo>
                        <a:lnTo>
                          <a:pt x="3938" y="1792"/>
                        </a:lnTo>
                        <a:lnTo>
                          <a:pt x="3942" y="1873"/>
                        </a:lnTo>
                        <a:lnTo>
                          <a:pt x="3947" y="1962"/>
                        </a:lnTo>
                        <a:lnTo>
                          <a:pt x="3952" y="2013"/>
                        </a:lnTo>
                        <a:lnTo>
                          <a:pt x="3956" y="1990"/>
                        </a:lnTo>
                        <a:lnTo>
                          <a:pt x="3961" y="1906"/>
                        </a:lnTo>
                        <a:lnTo>
                          <a:pt x="3965" y="1823"/>
                        </a:lnTo>
                        <a:lnTo>
                          <a:pt x="3970" y="1787"/>
                        </a:lnTo>
                        <a:lnTo>
                          <a:pt x="3975" y="1794"/>
                        </a:lnTo>
                        <a:lnTo>
                          <a:pt x="3979" y="1812"/>
                        </a:lnTo>
                        <a:lnTo>
                          <a:pt x="3984" y="1822"/>
                        </a:lnTo>
                        <a:lnTo>
                          <a:pt x="3988" y="1825"/>
                        </a:lnTo>
                        <a:lnTo>
                          <a:pt x="3993" y="1828"/>
                        </a:lnTo>
                        <a:lnTo>
                          <a:pt x="3998" y="1833"/>
                        </a:lnTo>
                        <a:lnTo>
                          <a:pt x="4002" y="1843"/>
                        </a:lnTo>
                        <a:lnTo>
                          <a:pt x="4007" y="1860"/>
                        </a:lnTo>
                        <a:lnTo>
                          <a:pt x="4011" y="1874"/>
                        </a:lnTo>
                        <a:lnTo>
                          <a:pt x="4016" y="1882"/>
                        </a:lnTo>
                        <a:lnTo>
                          <a:pt x="4020" y="1887"/>
                        </a:lnTo>
                        <a:lnTo>
                          <a:pt x="4025" y="1895"/>
                        </a:lnTo>
                        <a:lnTo>
                          <a:pt x="4030" y="1903"/>
                        </a:lnTo>
                        <a:lnTo>
                          <a:pt x="4034" y="1911"/>
                        </a:lnTo>
                        <a:lnTo>
                          <a:pt x="4039" y="1914"/>
                        </a:lnTo>
                        <a:lnTo>
                          <a:pt x="4043" y="1918"/>
                        </a:lnTo>
                        <a:lnTo>
                          <a:pt x="4048" y="1932"/>
                        </a:lnTo>
                        <a:lnTo>
                          <a:pt x="4053" y="1953"/>
                        </a:lnTo>
                        <a:lnTo>
                          <a:pt x="4057" y="1971"/>
                        </a:lnTo>
                        <a:lnTo>
                          <a:pt x="4062" y="1988"/>
                        </a:lnTo>
                        <a:lnTo>
                          <a:pt x="4066" y="2016"/>
                        </a:lnTo>
                        <a:lnTo>
                          <a:pt x="4071" y="2053"/>
                        </a:lnTo>
                        <a:lnTo>
                          <a:pt x="4075" y="2085"/>
                        </a:lnTo>
                        <a:lnTo>
                          <a:pt x="4080" y="2115"/>
                        </a:lnTo>
                        <a:lnTo>
                          <a:pt x="4085" y="2149"/>
                        </a:lnTo>
                        <a:lnTo>
                          <a:pt x="4089" y="2202"/>
                        </a:lnTo>
                        <a:lnTo>
                          <a:pt x="4094" y="2238"/>
                        </a:lnTo>
                        <a:lnTo>
                          <a:pt x="4098" y="2193"/>
                        </a:lnTo>
                        <a:lnTo>
                          <a:pt x="4103" y="2115"/>
                        </a:lnTo>
                        <a:lnTo>
                          <a:pt x="4108" y="2084"/>
                        </a:lnTo>
                        <a:lnTo>
                          <a:pt x="4112" y="2093"/>
                        </a:lnTo>
                        <a:lnTo>
                          <a:pt x="4117" y="2122"/>
                        </a:lnTo>
                        <a:lnTo>
                          <a:pt x="4121" y="2147"/>
                        </a:lnTo>
                        <a:lnTo>
                          <a:pt x="4126" y="2150"/>
                        </a:lnTo>
                        <a:lnTo>
                          <a:pt x="4131" y="2157"/>
                        </a:lnTo>
                        <a:lnTo>
                          <a:pt x="4135" y="2173"/>
                        </a:lnTo>
                        <a:lnTo>
                          <a:pt x="4140" y="2182"/>
                        </a:lnTo>
                        <a:lnTo>
                          <a:pt x="4144" y="2184"/>
                        </a:lnTo>
                        <a:lnTo>
                          <a:pt x="4149" y="2171"/>
                        </a:lnTo>
                        <a:lnTo>
                          <a:pt x="4153" y="2144"/>
                        </a:lnTo>
                        <a:lnTo>
                          <a:pt x="4158" y="2121"/>
                        </a:lnTo>
                        <a:lnTo>
                          <a:pt x="4163" y="2112"/>
                        </a:lnTo>
                        <a:lnTo>
                          <a:pt x="4167" y="2120"/>
                        </a:lnTo>
                        <a:lnTo>
                          <a:pt x="4172" y="2141"/>
                        </a:lnTo>
                        <a:lnTo>
                          <a:pt x="4176" y="2162"/>
                        </a:lnTo>
                        <a:lnTo>
                          <a:pt x="4181" y="2179"/>
                        </a:lnTo>
                        <a:lnTo>
                          <a:pt x="4186" y="2193"/>
                        </a:lnTo>
                        <a:lnTo>
                          <a:pt x="4190" y="2205"/>
                        </a:lnTo>
                        <a:lnTo>
                          <a:pt x="4195" y="2213"/>
                        </a:lnTo>
                        <a:lnTo>
                          <a:pt x="4199" y="2216"/>
                        </a:lnTo>
                        <a:lnTo>
                          <a:pt x="4204" y="2218"/>
                        </a:lnTo>
                        <a:lnTo>
                          <a:pt x="4209" y="2221"/>
                        </a:lnTo>
                        <a:lnTo>
                          <a:pt x="4213" y="2226"/>
                        </a:lnTo>
                        <a:lnTo>
                          <a:pt x="4218" y="2232"/>
                        </a:lnTo>
                        <a:lnTo>
                          <a:pt x="4222" y="2234"/>
                        </a:lnTo>
                        <a:lnTo>
                          <a:pt x="4227" y="2229"/>
                        </a:lnTo>
                        <a:lnTo>
                          <a:pt x="4231" y="2220"/>
                        </a:lnTo>
                        <a:lnTo>
                          <a:pt x="4236" y="2211"/>
                        </a:lnTo>
                        <a:lnTo>
                          <a:pt x="4241" y="2208"/>
                        </a:lnTo>
                        <a:lnTo>
                          <a:pt x="4245" y="2219"/>
                        </a:lnTo>
                        <a:lnTo>
                          <a:pt x="4250" y="2238"/>
                        </a:lnTo>
                        <a:lnTo>
                          <a:pt x="4254" y="2243"/>
                        </a:lnTo>
                        <a:lnTo>
                          <a:pt x="4259" y="2232"/>
                        </a:lnTo>
                        <a:lnTo>
                          <a:pt x="4264" y="2223"/>
                        </a:lnTo>
                        <a:lnTo>
                          <a:pt x="4268" y="2230"/>
                        </a:lnTo>
                        <a:lnTo>
                          <a:pt x="4273" y="2244"/>
                        </a:lnTo>
                        <a:lnTo>
                          <a:pt x="4277" y="2253"/>
                        </a:lnTo>
                        <a:lnTo>
                          <a:pt x="4282" y="2252"/>
                        </a:lnTo>
                        <a:lnTo>
                          <a:pt x="4286" y="2249"/>
                        </a:lnTo>
                        <a:lnTo>
                          <a:pt x="4291" y="2255"/>
                        </a:lnTo>
                        <a:lnTo>
                          <a:pt x="4296" y="2264"/>
                        </a:lnTo>
                        <a:lnTo>
                          <a:pt x="4300" y="2264"/>
                        </a:lnTo>
                        <a:lnTo>
                          <a:pt x="4305" y="2254"/>
                        </a:lnTo>
                        <a:lnTo>
                          <a:pt x="4309" y="2247"/>
                        </a:lnTo>
                        <a:lnTo>
                          <a:pt x="4314" y="2254"/>
                        </a:lnTo>
                        <a:lnTo>
                          <a:pt x="4319" y="2263"/>
                        </a:lnTo>
                        <a:lnTo>
                          <a:pt x="4323" y="2258"/>
                        </a:lnTo>
                        <a:lnTo>
                          <a:pt x="4328" y="2244"/>
                        </a:lnTo>
                        <a:lnTo>
                          <a:pt x="4332" y="2237"/>
                        </a:lnTo>
                        <a:lnTo>
                          <a:pt x="4337" y="2241"/>
                        </a:lnTo>
                        <a:lnTo>
                          <a:pt x="4342" y="2243"/>
                        </a:lnTo>
                        <a:lnTo>
                          <a:pt x="4346" y="2238"/>
                        </a:lnTo>
                        <a:lnTo>
                          <a:pt x="4351" y="2232"/>
                        </a:lnTo>
                        <a:lnTo>
                          <a:pt x="4355" y="2230"/>
                        </a:lnTo>
                        <a:lnTo>
                          <a:pt x="4360" y="2235"/>
                        </a:lnTo>
                        <a:lnTo>
                          <a:pt x="4364" y="2238"/>
                        </a:lnTo>
                        <a:lnTo>
                          <a:pt x="4369" y="2227"/>
                        </a:lnTo>
                        <a:lnTo>
                          <a:pt x="4374" y="2209"/>
                        </a:lnTo>
                        <a:lnTo>
                          <a:pt x="4378" y="2203"/>
                        </a:lnTo>
                        <a:lnTo>
                          <a:pt x="4383" y="2210"/>
                        </a:lnTo>
                        <a:lnTo>
                          <a:pt x="4387" y="2213"/>
                        </a:lnTo>
                        <a:lnTo>
                          <a:pt x="4392" y="2205"/>
                        </a:lnTo>
                        <a:lnTo>
                          <a:pt x="4397" y="2203"/>
                        </a:lnTo>
                        <a:lnTo>
                          <a:pt x="4401" y="2209"/>
                        </a:lnTo>
                        <a:lnTo>
                          <a:pt x="4406" y="2213"/>
                        </a:lnTo>
                        <a:lnTo>
                          <a:pt x="4410" y="2212"/>
                        </a:lnTo>
                        <a:lnTo>
                          <a:pt x="4415" y="2213"/>
                        </a:lnTo>
                        <a:lnTo>
                          <a:pt x="4420" y="2216"/>
                        </a:lnTo>
                        <a:lnTo>
                          <a:pt x="4424" y="2218"/>
                        </a:lnTo>
                        <a:lnTo>
                          <a:pt x="4429" y="2219"/>
                        </a:lnTo>
                        <a:lnTo>
                          <a:pt x="4433" y="2224"/>
                        </a:lnTo>
                        <a:lnTo>
                          <a:pt x="4438" y="2235"/>
                        </a:lnTo>
                        <a:lnTo>
                          <a:pt x="4442" y="2250"/>
                        </a:lnTo>
                        <a:lnTo>
                          <a:pt x="4447" y="2269"/>
                        </a:lnTo>
                        <a:lnTo>
                          <a:pt x="4452" y="2286"/>
                        </a:lnTo>
                        <a:lnTo>
                          <a:pt x="4456" y="2295"/>
                        </a:lnTo>
                        <a:lnTo>
                          <a:pt x="4461" y="2296"/>
                        </a:lnTo>
                        <a:lnTo>
                          <a:pt x="4465" y="2297"/>
                        </a:lnTo>
                        <a:lnTo>
                          <a:pt x="4470" y="2305"/>
                        </a:lnTo>
                        <a:lnTo>
                          <a:pt x="4475" y="2319"/>
                        </a:lnTo>
                        <a:lnTo>
                          <a:pt x="4479" y="2335"/>
                        </a:lnTo>
                        <a:lnTo>
                          <a:pt x="4484" y="2342"/>
                        </a:lnTo>
                        <a:lnTo>
                          <a:pt x="4488" y="2340"/>
                        </a:lnTo>
                        <a:lnTo>
                          <a:pt x="4493" y="2335"/>
                        </a:lnTo>
                        <a:lnTo>
                          <a:pt x="4497" y="2330"/>
                        </a:lnTo>
                        <a:lnTo>
                          <a:pt x="4502" y="2329"/>
                        </a:lnTo>
                        <a:lnTo>
                          <a:pt x="4507" y="2329"/>
                        </a:lnTo>
                        <a:lnTo>
                          <a:pt x="4511" y="2332"/>
                        </a:lnTo>
                        <a:lnTo>
                          <a:pt x="4516" y="2343"/>
                        </a:lnTo>
                        <a:lnTo>
                          <a:pt x="4520" y="2351"/>
                        </a:lnTo>
                        <a:lnTo>
                          <a:pt x="4525" y="2348"/>
                        </a:lnTo>
                        <a:lnTo>
                          <a:pt x="4530" y="2342"/>
                        </a:lnTo>
                        <a:lnTo>
                          <a:pt x="4534" y="2343"/>
                        </a:lnTo>
                        <a:lnTo>
                          <a:pt x="4539" y="2352"/>
                        </a:lnTo>
                        <a:lnTo>
                          <a:pt x="4543" y="2358"/>
                        </a:lnTo>
                        <a:lnTo>
                          <a:pt x="4548" y="2355"/>
                        </a:lnTo>
                        <a:lnTo>
                          <a:pt x="4553" y="2354"/>
                        </a:lnTo>
                        <a:lnTo>
                          <a:pt x="4557" y="2361"/>
                        </a:lnTo>
                        <a:lnTo>
                          <a:pt x="4562" y="2372"/>
                        </a:lnTo>
                        <a:lnTo>
                          <a:pt x="4566" y="2379"/>
                        </a:lnTo>
                        <a:lnTo>
                          <a:pt x="4571" y="2379"/>
                        </a:lnTo>
                        <a:lnTo>
                          <a:pt x="4575" y="2378"/>
                        </a:lnTo>
                        <a:lnTo>
                          <a:pt x="4580" y="2380"/>
                        </a:lnTo>
                        <a:lnTo>
                          <a:pt x="4585" y="2392"/>
                        </a:lnTo>
                        <a:lnTo>
                          <a:pt x="4589" y="2415"/>
                        </a:lnTo>
                        <a:lnTo>
                          <a:pt x="4594" y="2440"/>
                        </a:lnTo>
                        <a:lnTo>
                          <a:pt x="4598" y="2463"/>
                        </a:lnTo>
                        <a:lnTo>
                          <a:pt x="4603" y="2481"/>
                        </a:lnTo>
                        <a:lnTo>
                          <a:pt x="4608" y="2499"/>
                        </a:lnTo>
                        <a:lnTo>
                          <a:pt x="4612" y="2520"/>
                        </a:lnTo>
                        <a:lnTo>
                          <a:pt x="4617" y="2548"/>
                        </a:lnTo>
                        <a:lnTo>
                          <a:pt x="4621" y="2580"/>
                        </a:lnTo>
                        <a:lnTo>
                          <a:pt x="4626" y="2615"/>
                        </a:lnTo>
                        <a:lnTo>
                          <a:pt x="4630" y="2655"/>
                        </a:lnTo>
                        <a:lnTo>
                          <a:pt x="4635" y="2693"/>
                        </a:lnTo>
                        <a:lnTo>
                          <a:pt x="4640" y="2727"/>
                        </a:lnTo>
                        <a:lnTo>
                          <a:pt x="4644" y="2760"/>
                        </a:lnTo>
                        <a:lnTo>
                          <a:pt x="4649" y="2796"/>
                        </a:lnTo>
                        <a:lnTo>
                          <a:pt x="4653" y="2835"/>
                        </a:lnTo>
                        <a:lnTo>
                          <a:pt x="4658" y="2872"/>
                        </a:lnTo>
                        <a:lnTo>
                          <a:pt x="4663" y="2911"/>
                        </a:lnTo>
                        <a:lnTo>
                          <a:pt x="4667" y="2964"/>
                        </a:lnTo>
                        <a:lnTo>
                          <a:pt x="4672" y="3025"/>
                        </a:lnTo>
                        <a:lnTo>
                          <a:pt x="4676" y="3082"/>
                        </a:lnTo>
                        <a:lnTo>
                          <a:pt x="4681" y="3140"/>
                        </a:lnTo>
                        <a:lnTo>
                          <a:pt x="4686" y="3194"/>
                        </a:lnTo>
                        <a:lnTo>
                          <a:pt x="4690" y="3236"/>
                        </a:lnTo>
                        <a:lnTo>
                          <a:pt x="4695" y="3280"/>
                        </a:lnTo>
                        <a:lnTo>
                          <a:pt x="4699" y="3331"/>
                        </a:lnTo>
                        <a:lnTo>
                          <a:pt x="4704" y="3381"/>
                        </a:lnTo>
                        <a:lnTo>
                          <a:pt x="4708" y="3425"/>
                        </a:lnTo>
                        <a:lnTo>
                          <a:pt x="4713" y="3472"/>
                        </a:lnTo>
                        <a:lnTo>
                          <a:pt x="4718" y="3520"/>
                        </a:lnTo>
                        <a:lnTo>
                          <a:pt x="4722" y="3558"/>
                        </a:lnTo>
                        <a:lnTo>
                          <a:pt x="4727" y="3586"/>
                        </a:lnTo>
                        <a:lnTo>
                          <a:pt x="4731" y="3615"/>
                        </a:lnTo>
                        <a:lnTo>
                          <a:pt x="4736" y="3642"/>
                        </a:lnTo>
                        <a:lnTo>
                          <a:pt x="4741" y="3669"/>
                        </a:lnTo>
                        <a:lnTo>
                          <a:pt x="4745" y="3701"/>
                        </a:lnTo>
                        <a:lnTo>
                          <a:pt x="4750" y="3732"/>
                        </a:lnTo>
                        <a:lnTo>
                          <a:pt x="4754" y="3753"/>
                        </a:lnTo>
                        <a:lnTo>
                          <a:pt x="4759" y="3764"/>
                        </a:lnTo>
                        <a:lnTo>
                          <a:pt x="4764" y="3769"/>
                        </a:lnTo>
                        <a:lnTo>
                          <a:pt x="4768" y="3776"/>
                        </a:lnTo>
                        <a:lnTo>
                          <a:pt x="4773" y="3792"/>
                        </a:lnTo>
                        <a:lnTo>
                          <a:pt x="4777" y="3818"/>
                        </a:lnTo>
                        <a:lnTo>
                          <a:pt x="4782" y="3848"/>
                        </a:lnTo>
                        <a:lnTo>
                          <a:pt x="4786" y="3879"/>
                        </a:lnTo>
                        <a:lnTo>
                          <a:pt x="4791" y="3908"/>
                        </a:lnTo>
                        <a:lnTo>
                          <a:pt x="4796" y="3920"/>
                        </a:lnTo>
                        <a:lnTo>
                          <a:pt x="4800" y="3905"/>
                        </a:lnTo>
                        <a:lnTo>
                          <a:pt x="4805" y="3878"/>
                        </a:lnTo>
                        <a:lnTo>
                          <a:pt x="4809" y="3855"/>
                        </a:lnTo>
                        <a:lnTo>
                          <a:pt x="4814" y="3836"/>
                        </a:lnTo>
                        <a:lnTo>
                          <a:pt x="4819" y="3816"/>
                        </a:lnTo>
                        <a:lnTo>
                          <a:pt x="4823" y="3798"/>
                        </a:lnTo>
                        <a:lnTo>
                          <a:pt x="4828" y="3786"/>
                        </a:lnTo>
                        <a:lnTo>
                          <a:pt x="4832" y="3779"/>
                        </a:lnTo>
                        <a:lnTo>
                          <a:pt x="4837" y="3771"/>
                        </a:lnTo>
                        <a:lnTo>
                          <a:pt x="4841" y="3752"/>
                        </a:lnTo>
                        <a:lnTo>
                          <a:pt x="4846" y="3723"/>
                        </a:lnTo>
                        <a:lnTo>
                          <a:pt x="4851" y="3700"/>
                        </a:lnTo>
                        <a:lnTo>
                          <a:pt x="4855" y="3685"/>
                        </a:lnTo>
                        <a:lnTo>
                          <a:pt x="4860" y="3669"/>
                        </a:lnTo>
                        <a:lnTo>
                          <a:pt x="4864" y="3663"/>
                        </a:lnTo>
                        <a:lnTo>
                          <a:pt x="4869" y="3667"/>
                        </a:lnTo>
                        <a:lnTo>
                          <a:pt x="4874" y="3660"/>
                        </a:lnTo>
                        <a:lnTo>
                          <a:pt x="4878" y="3650"/>
                        </a:lnTo>
                        <a:lnTo>
                          <a:pt x="4883" y="3661"/>
                        </a:lnTo>
                        <a:lnTo>
                          <a:pt x="4887" y="3684"/>
                        </a:lnTo>
                        <a:lnTo>
                          <a:pt x="4892" y="3692"/>
                        </a:lnTo>
                        <a:lnTo>
                          <a:pt x="4897" y="3686"/>
                        </a:lnTo>
                        <a:lnTo>
                          <a:pt x="4901" y="3679"/>
                        </a:lnTo>
                        <a:lnTo>
                          <a:pt x="4906" y="3676"/>
                        </a:lnTo>
                        <a:lnTo>
                          <a:pt x="4910" y="3674"/>
                        </a:lnTo>
                        <a:lnTo>
                          <a:pt x="4915" y="3672"/>
                        </a:lnTo>
                        <a:lnTo>
                          <a:pt x="4919" y="3667"/>
                        </a:lnTo>
                        <a:lnTo>
                          <a:pt x="4924" y="3662"/>
                        </a:lnTo>
                        <a:lnTo>
                          <a:pt x="4929" y="3655"/>
                        </a:lnTo>
                        <a:lnTo>
                          <a:pt x="4933" y="3640"/>
                        </a:lnTo>
                        <a:lnTo>
                          <a:pt x="4938" y="3623"/>
                        </a:lnTo>
                        <a:lnTo>
                          <a:pt x="4942" y="3616"/>
                        </a:lnTo>
                        <a:lnTo>
                          <a:pt x="4947" y="3615"/>
                        </a:lnTo>
                        <a:lnTo>
                          <a:pt x="4952" y="3609"/>
                        </a:lnTo>
                        <a:lnTo>
                          <a:pt x="4956" y="3600"/>
                        </a:lnTo>
                        <a:lnTo>
                          <a:pt x="4961" y="3598"/>
                        </a:lnTo>
                        <a:lnTo>
                          <a:pt x="4965" y="3600"/>
                        </a:lnTo>
                        <a:lnTo>
                          <a:pt x="4970" y="3598"/>
                        </a:lnTo>
                        <a:lnTo>
                          <a:pt x="4975" y="3591"/>
                        </a:lnTo>
                        <a:lnTo>
                          <a:pt x="4979" y="3588"/>
                        </a:lnTo>
                        <a:lnTo>
                          <a:pt x="4984" y="3587"/>
                        </a:lnTo>
                        <a:lnTo>
                          <a:pt x="4988" y="3585"/>
                        </a:lnTo>
                        <a:lnTo>
                          <a:pt x="4993" y="3586"/>
                        </a:lnTo>
                        <a:lnTo>
                          <a:pt x="4997" y="3586"/>
                        </a:lnTo>
                        <a:lnTo>
                          <a:pt x="5002" y="3578"/>
                        </a:lnTo>
                        <a:lnTo>
                          <a:pt x="5007" y="3565"/>
                        </a:lnTo>
                        <a:lnTo>
                          <a:pt x="5011" y="3543"/>
                        </a:lnTo>
                        <a:lnTo>
                          <a:pt x="5016" y="3519"/>
                        </a:lnTo>
                        <a:lnTo>
                          <a:pt x="5020" y="3499"/>
                        </a:lnTo>
                        <a:lnTo>
                          <a:pt x="5025" y="3482"/>
                        </a:lnTo>
                        <a:lnTo>
                          <a:pt x="5030" y="3461"/>
                        </a:lnTo>
                        <a:lnTo>
                          <a:pt x="5034" y="3436"/>
                        </a:lnTo>
                        <a:lnTo>
                          <a:pt x="5039" y="3410"/>
                        </a:lnTo>
                        <a:lnTo>
                          <a:pt x="5043" y="3386"/>
                        </a:lnTo>
                        <a:lnTo>
                          <a:pt x="5048" y="3369"/>
                        </a:lnTo>
                        <a:lnTo>
                          <a:pt x="5052" y="3352"/>
                        </a:lnTo>
                        <a:lnTo>
                          <a:pt x="5057" y="3337"/>
                        </a:lnTo>
                        <a:lnTo>
                          <a:pt x="5062" y="3331"/>
                        </a:lnTo>
                        <a:lnTo>
                          <a:pt x="5066" y="3325"/>
                        </a:lnTo>
                        <a:lnTo>
                          <a:pt x="5071" y="3313"/>
                        </a:lnTo>
                        <a:lnTo>
                          <a:pt x="5075" y="3307"/>
                        </a:lnTo>
                        <a:lnTo>
                          <a:pt x="5080" y="3304"/>
                        </a:lnTo>
                        <a:lnTo>
                          <a:pt x="5085" y="3299"/>
                        </a:lnTo>
                        <a:lnTo>
                          <a:pt x="5089" y="3293"/>
                        </a:lnTo>
                        <a:lnTo>
                          <a:pt x="5094" y="3287"/>
                        </a:lnTo>
                        <a:lnTo>
                          <a:pt x="5098" y="3285"/>
                        </a:lnTo>
                        <a:lnTo>
                          <a:pt x="5103" y="3292"/>
                        </a:lnTo>
                        <a:lnTo>
                          <a:pt x="5108" y="3304"/>
                        </a:lnTo>
                        <a:lnTo>
                          <a:pt x="5112" y="3314"/>
                        </a:lnTo>
                        <a:lnTo>
                          <a:pt x="5117" y="3320"/>
                        </a:lnTo>
                        <a:lnTo>
                          <a:pt x="5121" y="3326"/>
                        </a:lnTo>
                        <a:lnTo>
                          <a:pt x="5126" y="3338"/>
                        </a:lnTo>
                        <a:lnTo>
                          <a:pt x="5130" y="3347"/>
                        </a:lnTo>
                        <a:lnTo>
                          <a:pt x="5135" y="3346"/>
                        </a:lnTo>
                        <a:lnTo>
                          <a:pt x="5140" y="3340"/>
                        </a:lnTo>
                        <a:lnTo>
                          <a:pt x="5144" y="3331"/>
                        </a:lnTo>
                        <a:lnTo>
                          <a:pt x="5149" y="3325"/>
                        </a:lnTo>
                        <a:lnTo>
                          <a:pt x="5153" y="3326"/>
                        </a:lnTo>
                        <a:lnTo>
                          <a:pt x="5158" y="3331"/>
                        </a:lnTo>
                        <a:lnTo>
                          <a:pt x="5163" y="3340"/>
                        </a:lnTo>
                        <a:lnTo>
                          <a:pt x="5167" y="3351"/>
                        </a:lnTo>
                        <a:lnTo>
                          <a:pt x="5172" y="3359"/>
                        </a:lnTo>
                        <a:lnTo>
                          <a:pt x="5176" y="3363"/>
                        </a:lnTo>
                        <a:lnTo>
                          <a:pt x="5181" y="3366"/>
                        </a:lnTo>
                        <a:lnTo>
                          <a:pt x="5186" y="3367"/>
                        </a:lnTo>
                        <a:lnTo>
                          <a:pt x="5190" y="3360"/>
                        </a:lnTo>
                        <a:lnTo>
                          <a:pt x="5195" y="3351"/>
                        </a:lnTo>
                        <a:lnTo>
                          <a:pt x="5199" y="3355"/>
                        </a:lnTo>
                        <a:lnTo>
                          <a:pt x="5204" y="3375"/>
                        </a:lnTo>
                        <a:lnTo>
                          <a:pt x="5208" y="3391"/>
                        </a:lnTo>
                        <a:lnTo>
                          <a:pt x="5213" y="3388"/>
                        </a:lnTo>
                        <a:lnTo>
                          <a:pt x="5218" y="3375"/>
                        </a:lnTo>
                        <a:lnTo>
                          <a:pt x="5222" y="3368"/>
                        </a:lnTo>
                        <a:lnTo>
                          <a:pt x="5227" y="3373"/>
                        </a:lnTo>
                        <a:lnTo>
                          <a:pt x="5231" y="3383"/>
                        </a:lnTo>
                        <a:lnTo>
                          <a:pt x="5236" y="3392"/>
                        </a:lnTo>
                        <a:lnTo>
                          <a:pt x="5241" y="3400"/>
                        </a:lnTo>
                        <a:lnTo>
                          <a:pt x="5245" y="3401"/>
                        </a:lnTo>
                        <a:lnTo>
                          <a:pt x="5250" y="3392"/>
                        </a:lnTo>
                        <a:lnTo>
                          <a:pt x="5254" y="3381"/>
                        </a:lnTo>
                        <a:lnTo>
                          <a:pt x="5259" y="3372"/>
                        </a:lnTo>
                        <a:lnTo>
                          <a:pt x="5263" y="3366"/>
                        </a:lnTo>
                        <a:lnTo>
                          <a:pt x="5268" y="3367"/>
                        </a:lnTo>
                        <a:lnTo>
                          <a:pt x="5273" y="3365"/>
                        </a:lnTo>
                        <a:lnTo>
                          <a:pt x="5277" y="3354"/>
                        </a:lnTo>
                        <a:lnTo>
                          <a:pt x="5282" y="3343"/>
                        </a:lnTo>
                        <a:lnTo>
                          <a:pt x="5286" y="3333"/>
                        </a:lnTo>
                        <a:lnTo>
                          <a:pt x="5291" y="3320"/>
                        </a:lnTo>
                        <a:lnTo>
                          <a:pt x="5296" y="3312"/>
                        </a:lnTo>
                        <a:lnTo>
                          <a:pt x="5300" y="3323"/>
                        </a:lnTo>
                        <a:lnTo>
                          <a:pt x="5305" y="3344"/>
                        </a:lnTo>
                        <a:lnTo>
                          <a:pt x="5309" y="3356"/>
                        </a:lnTo>
                        <a:lnTo>
                          <a:pt x="5314" y="3358"/>
                        </a:lnTo>
                        <a:lnTo>
                          <a:pt x="5319" y="3361"/>
                        </a:lnTo>
                        <a:lnTo>
                          <a:pt x="5323" y="3370"/>
                        </a:lnTo>
                        <a:lnTo>
                          <a:pt x="5328" y="3378"/>
                        </a:lnTo>
                        <a:lnTo>
                          <a:pt x="5332" y="3380"/>
                        </a:lnTo>
                        <a:lnTo>
                          <a:pt x="5337" y="3392"/>
                        </a:lnTo>
                        <a:lnTo>
                          <a:pt x="5341" y="3415"/>
                        </a:lnTo>
                        <a:lnTo>
                          <a:pt x="5346" y="3440"/>
                        </a:lnTo>
                        <a:lnTo>
                          <a:pt x="5351" y="3461"/>
                        </a:lnTo>
                        <a:lnTo>
                          <a:pt x="5355" y="3472"/>
                        </a:lnTo>
                        <a:lnTo>
                          <a:pt x="5360" y="3476"/>
                        </a:lnTo>
                        <a:lnTo>
                          <a:pt x="5364" y="3484"/>
                        </a:lnTo>
                        <a:lnTo>
                          <a:pt x="5369" y="3504"/>
                        </a:lnTo>
                        <a:lnTo>
                          <a:pt x="5374" y="3530"/>
                        </a:lnTo>
                        <a:lnTo>
                          <a:pt x="5378" y="3548"/>
                        </a:lnTo>
                        <a:lnTo>
                          <a:pt x="5383" y="3567"/>
                        </a:lnTo>
                        <a:lnTo>
                          <a:pt x="5387" y="3599"/>
                        </a:lnTo>
                        <a:lnTo>
                          <a:pt x="5392" y="3635"/>
                        </a:lnTo>
                        <a:lnTo>
                          <a:pt x="5397" y="3660"/>
                        </a:lnTo>
                        <a:lnTo>
                          <a:pt x="5401" y="3679"/>
                        </a:lnTo>
                        <a:lnTo>
                          <a:pt x="5406" y="3696"/>
                        </a:lnTo>
                        <a:lnTo>
                          <a:pt x="5410" y="3713"/>
                        </a:lnTo>
                        <a:lnTo>
                          <a:pt x="5415" y="3733"/>
                        </a:lnTo>
                        <a:lnTo>
                          <a:pt x="5419" y="3749"/>
                        </a:lnTo>
                        <a:lnTo>
                          <a:pt x="5424" y="3754"/>
                        </a:lnTo>
                        <a:lnTo>
                          <a:pt x="5429" y="3758"/>
                        </a:lnTo>
                        <a:lnTo>
                          <a:pt x="5433" y="3770"/>
                        </a:lnTo>
                        <a:lnTo>
                          <a:pt x="5438" y="3781"/>
                        </a:lnTo>
                        <a:lnTo>
                          <a:pt x="5442" y="3785"/>
                        </a:lnTo>
                        <a:lnTo>
                          <a:pt x="5447" y="3788"/>
                        </a:lnTo>
                        <a:lnTo>
                          <a:pt x="5452" y="3794"/>
                        </a:lnTo>
                        <a:lnTo>
                          <a:pt x="5456" y="3792"/>
                        </a:lnTo>
                        <a:lnTo>
                          <a:pt x="5461" y="3775"/>
                        </a:lnTo>
                        <a:lnTo>
                          <a:pt x="5465" y="3755"/>
                        </a:lnTo>
                        <a:lnTo>
                          <a:pt x="5470" y="3740"/>
                        </a:lnTo>
                        <a:lnTo>
                          <a:pt x="5474" y="3731"/>
                        </a:lnTo>
                        <a:lnTo>
                          <a:pt x="5479" y="3724"/>
                        </a:lnTo>
                        <a:lnTo>
                          <a:pt x="5484" y="3716"/>
                        </a:lnTo>
                        <a:lnTo>
                          <a:pt x="5488" y="3712"/>
                        </a:lnTo>
                        <a:lnTo>
                          <a:pt x="5493" y="3706"/>
                        </a:lnTo>
                        <a:lnTo>
                          <a:pt x="5497" y="3684"/>
                        </a:lnTo>
                        <a:lnTo>
                          <a:pt x="5502" y="3646"/>
                        </a:lnTo>
                        <a:lnTo>
                          <a:pt x="5507" y="3608"/>
                        </a:lnTo>
                        <a:lnTo>
                          <a:pt x="5511" y="3601"/>
                        </a:lnTo>
                        <a:lnTo>
                          <a:pt x="5516" y="3667"/>
                        </a:lnTo>
                        <a:lnTo>
                          <a:pt x="5520" y="3840"/>
                        </a:lnTo>
                        <a:lnTo>
                          <a:pt x="5525" y="4084"/>
                        </a:lnTo>
                        <a:lnTo>
                          <a:pt x="5530" y="4239"/>
                        </a:lnTo>
                        <a:lnTo>
                          <a:pt x="5534" y="4140"/>
                        </a:lnTo>
                        <a:lnTo>
                          <a:pt x="5539" y="3847"/>
                        </a:lnTo>
                        <a:lnTo>
                          <a:pt x="5543" y="3601"/>
                        </a:lnTo>
                        <a:lnTo>
                          <a:pt x="5548" y="3509"/>
                        </a:lnTo>
                        <a:lnTo>
                          <a:pt x="5552" y="3499"/>
                        </a:lnTo>
                        <a:lnTo>
                          <a:pt x="5557" y="3514"/>
                        </a:lnTo>
                        <a:lnTo>
                          <a:pt x="5562" y="3544"/>
                        </a:lnTo>
                        <a:lnTo>
                          <a:pt x="5566" y="3587"/>
                        </a:lnTo>
                        <a:lnTo>
                          <a:pt x="5571" y="3641"/>
                        </a:lnTo>
                        <a:lnTo>
                          <a:pt x="5575" y="3698"/>
                        </a:lnTo>
                        <a:lnTo>
                          <a:pt x="5580" y="3750"/>
                        </a:lnTo>
                        <a:lnTo>
                          <a:pt x="5585" y="3790"/>
                        </a:lnTo>
                        <a:lnTo>
                          <a:pt x="5589" y="3819"/>
                        </a:lnTo>
                        <a:lnTo>
                          <a:pt x="5594" y="3840"/>
                        </a:lnTo>
                        <a:lnTo>
                          <a:pt x="5598" y="3850"/>
                        </a:lnTo>
                        <a:lnTo>
                          <a:pt x="5603" y="3851"/>
                        </a:lnTo>
                        <a:lnTo>
                          <a:pt x="5608" y="3851"/>
                        </a:lnTo>
                        <a:lnTo>
                          <a:pt x="5612" y="3852"/>
                        </a:lnTo>
                        <a:lnTo>
                          <a:pt x="5617" y="3853"/>
                        </a:lnTo>
                        <a:lnTo>
                          <a:pt x="5621" y="3851"/>
                        </a:lnTo>
                        <a:lnTo>
                          <a:pt x="5626" y="3839"/>
                        </a:lnTo>
                        <a:lnTo>
                          <a:pt x="5630" y="3802"/>
                        </a:lnTo>
                        <a:lnTo>
                          <a:pt x="5635" y="3749"/>
                        </a:lnTo>
                        <a:lnTo>
                          <a:pt x="5640" y="3699"/>
                        </a:lnTo>
                        <a:lnTo>
                          <a:pt x="5644" y="3657"/>
                        </a:lnTo>
                        <a:lnTo>
                          <a:pt x="5649" y="3620"/>
                        </a:lnTo>
                        <a:lnTo>
                          <a:pt x="5653" y="3584"/>
                        </a:lnTo>
                        <a:lnTo>
                          <a:pt x="5658" y="3544"/>
                        </a:lnTo>
                        <a:lnTo>
                          <a:pt x="5663" y="3507"/>
                        </a:lnTo>
                        <a:lnTo>
                          <a:pt x="5667" y="3475"/>
                        </a:lnTo>
                        <a:lnTo>
                          <a:pt x="5672" y="3445"/>
                        </a:lnTo>
                        <a:lnTo>
                          <a:pt x="5676" y="3408"/>
                        </a:lnTo>
                        <a:lnTo>
                          <a:pt x="5681" y="3368"/>
                        </a:lnTo>
                        <a:lnTo>
                          <a:pt x="5685" y="3331"/>
                        </a:lnTo>
                        <a:lnTo>
                          <a:pt x="5690" y="3307"/>
                        </a:lnTo>
                        <a:lnTo>
                          <a:pt x="5695" y="3298"/>
                        </a:lnTo>
                        <a:lnTo>
                          <a:pt x="5699" y="3295"/>
                        </a:lnTo>
                        <a:lnTo>
                          <a:pt x="5704" y="3291"/>
                        </a:lnTo>
                        <a:lnTo>
                          <a:pt x="5708" y="3287"/>
                        </a:lnTo>
                        <a:lnTo>
                          <a:pt x="5713" y="3283"/>
                        </a:lnTo>
                        <a:lnTo>
                          <a:pt x="5718" y="3274"/>
                        </a:lnTo>
                        <a:lnTo>
                          <a:pt x="5722" y="3272"/>
                        </a:lnTo>
                        <a:lnTo>
                          <a:pt x="5727" y="3283"/>
                        </a:lnTo>
                        <a:lnTo>
                          <a:pt x="5731" y="3297"/>
                        </a:lnTo>
                        <a:lnTo>
                          <a:pt x="5736" y="3313"/>
                        </a:lnTo>
                        <a:lnTo>
                          <a:pt x="5741" y="3325"/>
                        </a:lnTo>
                        <a:lnTo>
                          <a:pt x="5745" y="3331"/>
                        </a:lnTo>
                        <a:lnTo>
                          <a:pt x="5750" y="3337"/>
                        </a:lnTo>
                        <a:lnTo>
                          <a:pt x="5754" y="3347"/>
                        </a:lnTo>
                        <a:lnTo>
                          <a:pt x="5759" y="3353"/>
                        </a:lnTo>
                        <a:lnTo>
                          <a:pt x="5763" y="3360"/>
                        </a:lnTo>
                        <a:lnTo>
                          <a:pt x="5768" y="3374"/>
                        </a:lnTo>
                        <a:lnTo>
                          <a:pt x="5773" y="3394"/>
                        </a:lnTo>
                        <a:lnTo>
                          <a:pt x="5777" y="3418"/>
                        </a:lnTo>
                        <a:lnTo>
                          <a:pt x="5782" y="3440"/>
                        </a:lnTo>
                        <a:lnTo>
                          <a:pt x="5786" y="3458"/>
                        </a:lnTo>
                        <a:lnTo>
                          <a:pt x="5791" y="3471"/>
                        </a:lnTo>
                        <a:lnTo>
                          <a:pt x="5796" y="3484"/>
                        </a:lnTo>
                        <a:lnTo>
                          <a:pt x="5800" y="3503"/>
                        </a:lnTo>
                        <a:lnTo>
                          <a:pt x="5805" y="3524"/>
                        </a:lnTo>
                        <a:lnTo>
                          <a:pt x="5809" y="3541"/>
                        </a:lnTo>
                        <a:lnTo>
                          <a:pt x="5814" y="3556"/>
                        </a:lnTo>
                        <a:lnTo>
                          <a:pt x="5818" y="3571"/>
                        </a:lnTo>
                        <a:lnTo>
                          <a:pt x="5823" y="3581"/>
                        </a:lnTo>
                        <a:lnTo>
                          <a:pt x="5828" y="3596"/>
                        </a:lnTo>
                        <a:lnTo>
                          <a:pt x="5832" y="3621"/>
                        </a:lnTo>
                        <a:lnTo>
                          <a:pt x="5837" y="3637"/>
                        </a:lnTo>
                        <a:lnTo>
                          <a:pt x="5841" y="3637"/>
                        </a:lnTo>
                        <a:lnTo>
                          <a:pt x="5846" y="3637"/>
                        </a:lnTo>
                        <a:lnTo>
                          <a:pt x="5851" y="3641"/>
                        </a:lnTo>
                        <a:lnTo>
                          <a:pt x="5855" y="3650"/>
                        </a:lnTo>
                        <a:lnTo>
                          <a:pt x="5860" y="3662"/>
                        </a:lnTo>
                        <a:lnTo>
                          <a:pt x="5864" y="3674"/>
                        </a:lnTo>
                        <a:lnTo>
                          <a:pt x="5869" y="3685"/>
                        </a:lnTo>
                        <a:lnTo>
                          <a:pt x="5874" y="3692"/>
                        </a:lnTo>
                        <a:lnTo>
                          <a:pt x="5878" y="3691"/>
                        </a:lnTo>
                        <a:lnTo>
                          <a:pt x="5883" y="3686"/>
                        </a:lnTo>
                        <a:lnTo>
                          <a:pt x="5887" y="3685"/>
                        </a:lnTo>
                        <a:lnTo>
                          <a:pt x="5892" y="3684"/>
                        </a:lnTo>
                        <a:lnTo>
                          <a:pt x="5896" y="3681"/>
                        </a:lnTo>
                        <a:lnTo>
                          <a:pt x="5901" y="3680"/>
                        </a:lnTo>
                        <a:lnTo>
                          <a:pt x="5906" y="3681"/>
                        </a:lnTo>
                        <a:lnTo>
                          <a:pt x="5910" y="3685"/>
                        </a:lnTo>
                        <a:lnTo>
                          <a:pt x="5915" y="3687"/>
                        </a:lnTo>
                        <a:lnTo>
                          <a:pt x="5919" y="3694"/>
                        </a:lnTo>
                        <a:lnTo>
                          <a:pt x="5924" y="3707"/>
                        </a:lnTo>
                        <a:lnTo>
                          <a:pt x="5929" y="3711"/>
                        </a:lnTo>
                        <a:lnTo>
                          <a:pt x="5933" y="3700"/>
                        </a:lnTo>
                        <a:lnTo>
                          <a:pt x="5938" y="3691"/>
                        </a:lnTo>
                        <a:lnTo>
                          <a:pt x="5942" y="3685"/>
                        </a:lnTo>
                        <a:lnTo>
                          <a:pt x="5947" y="3673"/>
                        </a:lnTo>
                        <a:lnTo>
                          <a:pt x="5952" y="3658"/>
                        </a:lnTo>
                        <a:lnTo>
                          <a:pt x="5956" y="3646"/>
                        </a:lnTo>
                        <a:lnTo>
                          <a:pt x="5961" y="3634"/>
                        </a:lnTo>
                        <a:lnTo>
                          <a:pt x="5965" y="3620"/>
                        </a:lnTo>
                        <a:lnTo>
                          <a:pt x="5970" y="3599"/>
                        </a:lnTo>
                        <a:lnTo>
                          <a:pt x="5974" y="3572"/>
                        </a:lnTo>
                        <a:lnTo>
                          <a:pt x="5979" y="3548"/>
                        </a:lnTo>
                        <a:lnTo>
                          <a:pt x="5984" y="3530"/>
                        </a:lnTo>
                        <a:lnTo>
                          <a:pt x="5988" y="3515"/>
                        </a:lnTo>
                        <a:lnTo>
                          <a:pt x="5993" y="3503"/>
                        </a:lnTo>
                        <a:lnTo>
                          <a:pt x="5997" y="3484"/>
                        </a:lnTo>
                        <a:lnTo>
                          <a:pt x="6002" y="3459"/>
                        </a:lnTo>
                        <a:lnTo>
                          <a:pt x="6007" y="3442"/>
                        </a:lnTo>
                        <a:lnTo>
                          <a:pt x="6011" y="3434"/>
                        </a:lnTo>
                        <a:lnTo>
                          <a:pt x="6016" y="3434"/>
                        </a:lnTo>
                        <a:lnTo>
                          <a:pt x="6020" y="3436"/>
                        </a:lnTo>
                        <a:lnTo>
                          <a:pt x="6025" y="3435"/>
                        </a:lnTo>
                        <a:lnTo>
                          <a:pt x="6029" y="3432"/>
                        </a:lnTo>
                        <a:lnTo>
                          <a:pt x="6034" y="3431"/>
                        </a:lnTo>
                        <a:lnTo>
                          <a:pt x="6039" y="3436"/>
                        </a:lnTo>
                        <a:lnTo>
                          <a:pt x="6043" y="3453"/>
                        </a:lnTo>
                        <a:lnTo>
                          <a:pt x="6048" y="3477"/>
                        </a:lnTo>
                        <a:lnTo>
                          <a:pt x="6052" y="3497"/>
                        </a:lnTo>
                        <a:lnTo>
                          <a:pt x="6057" y="3510"/>
                        </a:lnTo>
                        <a:lnTo>
                          <a:pt x="6062" y="3519"/>
                        </a:lnTo>
                        <a:lnTo>
                          <a:pt x="6066" y="3525"/>
                        </a:lnTo>
                        <a:lnTo>
                          <a:pt x="6071" y="3531"/>
                        </a:lnTo>
                        <a:lnTo>
                          <a:pt x="6075" y="3544"/>
                        </a:lnTo>
                        <a:lnTo>
                          <a:pt x="6080" y="3556"/>
                        </a:lnTo>
                        <a:lnTo>
                          <a:pt x="6085" y="3562"/>
                        </a:lnTo>
                        <a:lnTo>
                          <a:pt x="6089" y="3568"/>
                        </a:lnTo>
                        <a:lnTo>
                          <a:pt x="6094" y="3573"/>
                        </a:lnTo>
                        <a:lnTo>
                          <a:pt x="6098" y="3576"/>
                        </a:lnTo>
                        <a:lnTo>
                          <a:pt x="6103" y="3572"/>
                        </a:lnTo>
                        <a:lnTo>
                          <a:pt x="6107" y="3565"/>
                        </a:lnTo>
                        <a:lnTo>
                          <a:pt x="6112" y="3569"/>
                        </a:lnTo>
                        <a:lnTo>
                          <a:pt x="6117" y="3580"/>
                        </a:lnTo>
                        <a:lnTo>
                          <a:pt x="6121" y="3583"/>
                        </a:lnTo>
                        <a:lnTo>
                          <a:pt x="6126" y="3584"/>
                        </a:lnTo>
                        <a:lnTo>
                          <a:pt x="6130" y="3590"/>
                        </a:lnTo>
                        <a:lnTo>
                          <a:pt x="6135" y="3598"/>
                        </a:lnTo>
                        <a:lnTo>
                          <a:pt x="6140" y="3596"/>
                        </a:lnTo>
                        <a:lnTo>
                          <a:pt x="6144" y="3588"/>
                        </a:lnTo>
                        <a:lnTo>
                          <a:pt x="6149" y="3581"/>
                        </a:lnTo>
                        <a:lnTo>
                          <a:pt x="6153" y="3577"/>
                        </a:lnTo>
                        <a:lnTo>
                          <a:pt x="6158" y="3578"/>
                        </a:lnTo>
                        <a:lnTo>
                          <a:pt x="6163" y="3578"/>
                        </a:lnTo>
                        <a:lnTo>
                          <a:pt x="6167" y="3576"/>
                        </a:lnTo>
                        <a:lnTo>
                          <a:pt x="6172" y="3578"/>
                        </a:lnTo>
                        <a:lnTo>
                          <a:pt x="6176" y="3580"/>
                        </a:lnTo>
                        <a:lnTo>
                          <a:pt x="6181" y="3582"/>
                        </a:lnTo>
                        <a:lnTo>
                          <a:pt x="6185" y="3590"/>
                        </a:lnTo>
                        <a:lnTo>
                          <a:pt x="6190" y="3595"/>
                        </a:lnTo>
                        <a:lnTo>
                          <a:pt x="6195" y="3591"/>
                        </a:lnTo>
                        <a:lnTo>
                          <a:pt x="6199" y="3583"/>
                        </a:lnTo>
                        <a:lnTo>
                          <a:pt x="6204" y="3583"/>
                        </a:lnTo>
                        <a:lnTo>
                          <a:pt x="6208" y="3601"/>
                        </a:lnTo>
                        <a:lnTo>
                          <a:pt x="6213" y="3617"/>
                        </a:lnTo>
                        <a:lnTo>
                          <a:pt x="6218" y="3614"/>
                        </a:lnTo>
                        <a:lnTo>
                          <a:pt x="6222" y="3601"/>
                        </a:lnTo>
                        <a:lnTo>
                          <a:pt x="6227" y="3592"/>
                        </a:lnTo>
                        <a:lnTo>
                          <a:pt x="6231" y="3589"/>
                        </a:lnTo>
                        <a:lnTo>
                          <a:pt x="6236" y="3598"/>
                        </a:lnTo>
                        <a:lnTo>
                          <a:pt x="6240" y="3616"/>
                        </a:lnTo>
                        <a:lnTo>
                          <a:pt x="6245" y="3631"/>
                        </a:lnTo>
                        <a:lnTo>
                          <a:pt x="6250" y="3638"/>
                        </a:lnTo>
                        <a:lnTo>
                          <a:pt x="6254" y="3646"/>
                        </a:lnTo>
                        <a:lnTo>
                          <a:pt x="6259" y="3661"/>
                        </a:lnTo>
                        <a:lnTo>
                          <a:pt x="6263" y="3672"/>
                        </a:lnTo>
                        <a:lnTo>
                          <a:pt x="6268" y="3675"/>
                        </a:lnTo>
                        <a:lnTo>
                          <a:pt x="6273" y="3675"/>
                        </a:lnTo>
                        <a:lnTo>
                          <a:pt x="6277" y="3678"/>
                        </a:lnTo>
                        <a:lnTo>
                          <a:pt x="6282" y="3679"/>
                        </a:lnTo>
                        <a:lnTo>
                          <a:pt x="6286" y="3679"/>
                        </a:lnTo>
                        <a:lnTo>
                          <a:pt x="6291" y="3684"/>
                        </a:lnTo>
                        <a:lnTo>
                          <a:pt x="6296" y="3700"/>
                        </a:lnTo>
                        <a:lnTo>
                          <a:pt x="6300" y="3714"/>
                        </a:lnTo>
                        <a:lnTo>
                          <a:pt x="6305" y="3719"/>
                        </a:lnTo>
                        <a:lnTo>
                          <a:pt x="6309" y="3728"/>
                        </a:lnTo>
                        <a:lnTo>
                          <a:pt x="6314" y="3745"/>
                        </a:lnTo>
                        <a:lnTo>
                          <a:pt x="6318" y="3755"/>
                        </a:lnTo>
                        <a:lnTo>
                          <a:pt x="6323" y="3753"/>
                        </a:lnTo>
                        <a:lnTo>
                          <a:pt x="6328" y="3752"/>
                        </a:lnTo>
                        <a:lnTo>
                          <a:pt x="6332" y="3761"/>
                        </a:lnTo>
                        <a:lnTo>
                          <a:pt x="6337" y="3772"/>
                        </a:lnTo>
                        <a:lnTo>
                          <a:pt x="6341" y="3782"/>
                        </a:lnTo>
                        <a:lnTo>
                          <a:pt x="6346" y="3799"/>
                        </a:lnTo>
                        <a:lnTo>
                          <a:pt x="6351" y="3815"/>
                        </a:lnTo>
                        <a:lnTo>
                          <a:pt x="6355" y="3820"/>
                        </a:lnTo>
                        <a:lnTo>
                          <a:pt x="6360" y="3823"/>
                        </a:lnTo>
                        <a:lnTo>
                          <a:pt x="6364" y="3827"/>
                        </a:lnTo>
                        <a:lnTo>
                          <a:pt x="6369" y="3831"/>
                        </a:lnTo>
                        <a:lnTo>
                          <a:pt x="6374" y="3837"/>
                        </a:lnTo>
                        <a:lnTo>
                          <a:pt x="6378" y="3843"/>
                        </a:lnTo>
                        <a:lnTo>
                          <a:pt x="6383" y="3844"/>
                        </a:lnTo>
                        <a:lnTo>
                          <a:pt x="6387" y="3848"/>
                        </a:lnTo>
                        <a:lnTo>
                          <a:pt x="6392" y="3861"/>
                        </a:lnTo>
                        <a:lnTo>
                          <a:pt x="6396" y="3875"/>
                        </a:lnTo>
                        <a:lnTo>
                          <a:pt x="6401" y="3883"/>
                        </a:lnTo>
                        <a:lnTo>
                          <a:pt x="6406" y="3877"/>
                        </a:lnTo>
                        <a:lnTo>
                          <a:pt x="6410" y="3870"/>
                        </a:lnTo>
                        <a:lnTo>
                          <a:pt x="6415" y="3872"/>
                        </a:lnTo>
                        <a:lnTo>
                          <a:pt x="6419" y="3879"/>
                        </a:lnTo>
                        <a:lnTo>
                          <a:pt x="6424" y="3895"/>
                        </a:lnTo>
                        <a:lnTo>
                          <a:pt x="6429" y="3920"/>
                        </a:lnTo>
                        <a:lnTo>
                          <a:pt x="6433" y="3934"/>
                        </a:lnTo>
                        <a:lnTo>
                          <a:pt x="6438" y="3933"/>
                        </a:lnTo>
                        <a:lnTo>
                          <a:pt x="6442" y="3931"/>
                        </a:lnTo>
                        <a:lnTo>
                          <a:pt x="6447" y="3927"/>
                        </a:lnTo>
                        <a:lnTo>
                          <a:pt x="6451" y="3922"/>
                        </a:lnTo>
                        <a:lnTo>
                          <a:pt x="6456" y="3924"/>
                        </a:lnTo>
                        <a:lnTo>
                          <a:pt x="6461" y="3936"/>
                        </a:lnTo>
                        <a:lnTo>
                          <a:pt x="6465" y="3951"/>
                        </a:lnTo>
                        <a:lnTo>
                          <a:pt x="6470" y="3965"/>
                        </a:lnTo>
                        <a:lnTo>
                          <a:pt x="6474" y="3977"/>
                        </a:lnTo>
                        <a:lnTo>
                          <a:pt x="6479" y="3986"/>
                        </a:lnTo>
                        <a:lnTo>
                          <a:pt x="6484" y="3993"/>
                        </a:lnTo>
                        <a:lnTo>
                          <a:pt x="6488" y="4000"/>
                        </a:lnTo>
                        <a:lnTo>
                          <a:pt x="6493" y="4006"/>
                        </a:lnTo>
                        <a:lnTo>
                          <a:pt x="6497" y="4005"/>
                        </a:lnTo>
                        <a:lnTo>
                          <a:pt x="6502" y="4001"/>
                        </a:lnTo>
                        <a:lnTo>
                          <a:pt x="6507" y="4001"/>
                        </a:lnTo>
                        <a:lnTo>
                          <a:pt x="6511" y="4006"/>
                        </a:lnTo>
                        <a:lnTo>
                          <a:pt x="6516" y="4009"/>
                        </a:lnTo>
                        <a:lnTo>
                          <a:pt x="6520" y="4008"/>
                        </a:lnTo>
                        <a:lnTo>
                          <a:pt x="6525" y="4005"/>
                        </a:lnTo>
                        <a:lnTo>
                          <a:pt x="6529" y="4005"/>
                        </a:lnTo>
                        <a:lnTo>
                          <a:pt x="6534" y="4001"/>
                        </a:lnTo>
                        <a:lnTo>
                          <a:pt x="6539" y="3982"/>
                        </a:lnTo>
                        <a:lnTo>
                          <a:pt x="6543" y="3955"/>
                        </a:lnTo>
                        <a:lnTo>
                          <a:pt x="6548" y="3930"/>
                        </a:lnTo>
                        <a:lnTo>
                          <a:pt x="6552" y="3904"/>
                        </a:lnTo>
                        <a:lnTo>
                          <a:pt x="6557" y="3874"/>
                        </a:lnTo>
                        <a:lnTo>
                          <a:pt x="6562" y="3845"/>
                        </a:lnTo>
                        <a:lnTo>
                          <a:pt x="6566" y="3814"/>
                        </a:lnTo>
                        <a:lnTo>
                          <a:pt x="6571" y="3775"/>
                        </a:lnTo>
                        <a:lnTo>
                          <a:pt x="6575" y="3728"/>
                        </a:lnTo>
                        <a:lnTo>
                          <a:pt x="6580" y="3681"/>
                        </a:lnTo>
                        <a:lnTo>
                          <a:pt x="6585" y="3635"/>
                        </a:lnTo>
                        <a:lnTo>
                          <a:pt x="6589" y="3583"/>
                        </a:lnTo>
                        <a:lnTo>
                          <a:pt x="6594" y="3524"/>
                        </a:lnTo>
                        <a:lnTo>
                          <a:pt x="6598" y="3463"/>
                        </a:lnTo>
                        <a:lnTo>
                          <a:pt x="6603" y="3409"/>
                        </a:lnTo>
                        <a:lnTo>
                          <a:pt x="6607" y="3354"/>
                        </a:lnTo>
                        <a:lnTo>
                          <a:pt x="6612" y="3285"/>
                        </a:lnTo>
                        <a:lnTo>
                          <a:pt x="6617" y="3211"/>
                        </a:lnTo>
                        <a:lnTo>
                          <a:pt x="6621" y="3151"/>
                        </a:lnTo>
                        <a:lnTo>
                          <a:pt x="6626" y="3096"/>
                        </a:lnTo>
                        <a:lnTo>
                          <a:pt x="6630" y="3022"/>
                        </a:lnTo>
                        <a:lnTo>
                          <a:pt x="6635" y="2934"/>
                        </a:lnTo>
                        <a:lnTo>
                          <a:pt x="6640" y="2859"/>
                        </a:lnTo>
                        <a:lnTo>
                          <a:pt x="6644" y="2798"/>
                        </a:lnTo>
                        <a:lnTo>
                          <a:pt x="6649" y="2733"/>
                        </a:lnTo>
                        <a:lnTo>
                          <a:pt x="6653" y="2662"/>
                        </a:lnTo>
                        <a:lnTo>
                          <a:pt x="6658" y="2590"/>
                        </a:lnTo>
                        <a:lnTo>
                          <a:pt x="6662" y="2524"/>
                        </a:lnTo>
                        <a:lnTo>
                          <a:pt x="6667" y="2467"/>
                        </a:lnTo>
                        <a:lnTo>
                          <a:pt x="6672" y="2420"/>
                        </a:lnTo>
                        <a:lnTo>
                          <a:pt x="6676" y="2375"/>
                        </a:lnTo>
                        <a:lnTo>
                          <a:pt x="6681" y="2321"/>
                        </a:lnTo>
                        <a:lnTo>
                          <a:pt x="6685" y="2268"/>
                        </a:lnTo>
                        <a:lnTo>
                          <a:pt x="6690" y="2228"/>
                        </a:lnTo>
                        <a:lnTo>
                          <a:pt x="6695" y="2194"/>
                        </a:lnTo>
                        <a:lnTo>
                          <a:pt x="6699" y="2155"/>
                        </a:lnTo>
                        <a:lnTo>
                          <a:pt x="6704" y="2115"/>
                        </a:lnTo>
                        <a:lnTo>
                          <a:pt x="6708" y="2086"/>
                        </a:lnTo>
                        <a:lnTo>
                          <a:pt x="6713" y="2063"/>
                        </a:lnTo>
                        <a:lnTo>
                          <a:pt x="6718" y="2030"/>
                        </a:lnTo>
                        <a:lnTo>
                          <a:pt x="6722" y="1988"/>
                        </a:lnTo>
                        <a:lnTo>
                          <a:pt x="6727" y="1951"/>
                        </a:lnTo>
                        <a:lnTo>
                          <a:pt x="6731" y="1922"/>
                        </a:lnTo>
                        <a:lnTo>
                          <a:pt x="6736" y="1892"/>
                        </a:lnTo>
                        <a:lnTo>
                          <a:pt x="6740" y="1859"/>
                        </a:lnTo>
                        <a:lnTo>
                          <a:pt x="6745" y="1832"/>
                        </a:lnTo>
                        <a:lnTo>
                          <a:pt x="6750" y="1807"/>
                        </a:lnTo>
                        <a:lnTo>
                          <a:pt x="6754" y="1778"/>
                        </a:lnTo>
                        <a:lnTo>
                          <a:pt x="6759" y="1746"/>
                        </a:lnTo>
                        <a:lnTo>
                          <a:pt x="6763" y="1715"/>
                        </a:lnTo>
                        <a:lnTo>
                          <a:pt x="6768" y="1685"/>
                        </a:lnTo>
                        <a:lnTo>
                          <a:pt x="6773" y="1659"/>
                        </a:lnTo>
                        <a:lnTo>
                          <a:pt x="6777" y="1640"/>
                        </a:lnTo>
                        <a:lnTo>
                          <a:pt x="6782" y="1620"/>
                        </a:lnTo>
                        <a:lnTo>
                          <a:pt x="6786" y="1591"/>
                        </a:lnTo>
                        <a:lnTo>
                          <a:pt x="6791" y="1566"/>
                        </a:lnTo>
                        <a:lnTo>
                          <a:pt x="6795" y="1556"/>
                        </a:lnTo>
                        <a:lnTo>
                          <a:pt x="6800" y="1554"/>
                        </a:lnTo>
                        <a:lnTo>
                          <a:pt x="6805" y="1551"/>
                        </a:lnTo>
                        <a:lnTo>
                          <a:pt x="6809" y="1539"/>
                        </a:lnTo>
                        <a:lnTo>
                          <a:pt x="6814" y="1512"/>
                        </a:lnTo>
                        <a:lnTo>
                          <a:pt x="6818" y="1480"/>
                        </a:lnTo>
                        <a:lnTo>
                          <a:pt x="6823" y="1461"/>
                        </a:lnTo>
                        <a:lnTo>
                          <a:pt x="6828" y="1456"/>
                        </a:lnTo>
                        <a:lnTo>
                          <a:pt x="6832" y="1460"/>
                        </a:lnTo>
                        <a:lnTo>
                          <a:pt x="6837" y="1465"/>
                        </a:lnTo>
                        <a:lnTo>
                          <a:pt x="6841" y="1464"/>
                        </a:lnTo>
                        <a:lnTo>
                          <a:pt x="6846" y="1462"/>
                        </a:lnTo>
                        <a:lnTo>
                          <a:pt x="6851" y="1464"/>
                        </a:lnTo>
                        <a:lnTo>
                          <a:pt x="6855" y="1464"/>
                        </a:lnTo>
                        <a:lnTo>
                          <a:pt x="6860" y="1456"/>
                        </a:lnTo>
                        <a:lnTo>
                          <a:pt x="6864" y="1443"/>
                        </a:lnTo>
                        <a:lnTo>
                          <a:pt x="6869" y="1433"/>
                        </a:lnTo>
                        <a:lnTo>
                          <a:pt x="6873" y="1428"/>
                        </a:lnTo>
                        <a:lnTo>
                          <a:pt x="6878" y="1425"/>
                        </a:lnTo>
                        <a:lnTo>
                          <a:pt x="6883" y="1421"/>
                        </a:lnTo>
                        <a:lnTo>
                          <a:pt x="6887" y="1418"/>
                        </a:lnTo>
                        <a:lnTo>
                          <a:pt x="6892" y="1414"/>
                        </a:lnTo>
                        <a:lnTo>
                          <a:pt x="6896" y="1411"/>
                        </a:lnTo>
                        <a:lnTo>
                          <a:pt x="6901" y="1410"/>
                        </a:lnTo>
                        <a:lnTo>
                          <a:pt x="6906" y="1408"/>
                        </a:lnTo>
                        <a:lnTo>
                          <a:pt x="6910" y="1408"/>
                        </a:lnTo>
                        <a:lnTo>
                          <a:pt x="6915" y="1415"/>
                        </a:lnTo>
                        <a:lnTo>
                          <a:pt x="6919" y="1425"/>
                        </a:lnTo>
                        <a:lnTo>
                          <a:pt x="6924" y="1426"/>
                        </a:lnTo>
                        <a:lnTo>
                          <a:pt x="6929" y="1420"/>
                        </a:lnTo>
                        <a:lnTo>
                          <a:pt x="6933" y="1415"/>
                        </a:lnTo>
                        <a:lnTo>
                          <a:pt x="6938" y="1415"/>
                        </a:lnTo>
                        <a:lnTo>
                          <a:pt x="6942" y="1425"/>
                        </a:lnTo>
                        <a:lnTo>
                          <a:pt x="6947" y="1436"/>
                        </a:lnTo>
                        <a:lnTo>
                          <a:pt x="6951" y="1437"/>
                        </a:lnTo>
                        <a:lnTo>
                          <a:pt x="6956" y="1435"/>
                        </a:lnTo>
                        <a:lnTo>
                          <a:pt x="6961" y="1447"/>
                        </a:lnTo>
                        <a:lnTo>
                          <a:pt x="6965" y="1475"/>
                        </a:lnTo>
                        <a:lnTo>
                          <a:pt x="6970" y="1509"/>
                        </a:lnTo>
                        <a:lnTo>
                          <a:pt x="6974" y="1536"/>
                        </a:lnTo>
                        <a:lnTo>
                          <a:pt x="6979" y="1560"/>
                        </a:lnTo>
                        <a:lnTo>
                          <a:pt x="6984" y="1581"/>
                        </a:lnTo>
                        <a:lnTo>
                          <a:pt x="6988" y="1599"/>
                        </a:lnTo>
                        <a:lnTo>
                          <a:pt x="6993" y="1615"/>
                        </a:lnTo>
                        <a:lnTo>
                          <a:pt x="6997" y="1628"/>
                        </a:lnTo>
                        <a:lnTo>
                          <a:pt x="7002" y="1645"/>
                        </a:lnTo>
                        <a:lnTo>
                          <a:pt x="7006" y="1669"/>
                        </a:lnTo>
                        <a:lnTo>
                          <a:pt x="7011" y="1692"/>
                        </a:lnTo>
                        <a:lnTo>
                          <a:pt x="7016" y="1708"/>
                        </a:lnTo>
                        <a:lnTo>
                          <a:pt x="7020" y="1724"/>
                        </a:lnTo>
                        <a:lnTo>
                          <a:pt x="7025" y="1738"/>
                        </a:lnTo>
                        <a:lnTo>
                          <a:pt x="7029" y="1749"/>
                        </a:lnTo>
                        <a:lnTo>
                          <a:pt x="7034" y="1761"/>
                        </a:lnTo>
                        <a:lnTo>
                          <a:pt x="7039" y="1772"/>
                        </a:lnTo>
                        <a:lnTo>
                          <a:pt x="7043" y="1776"/>
                        </a:lnTo>
                        <a:lnTo>
                          <a:pt x="7048" y="1767"/>
                        </a:lnTo>
                        <a:lnTo>
                          <a:pt x="7052" y="1753"/>
                        </a:lnTo>
                        <a:lnTo>
                          <a:pt x="7057" y="1743"/>
                        </a:lnTo>
                        <a:lnTo>
                          <a:pt x="7062" y="1739"/>
                        </a:lnTo>
                        <a:lnTo>
                          <a:pt x="7066" y="1735"/>
                        </a:lnTo>
                        <a:lnTo>
                          <a:pt x="7071" y="1731"/>
                        </a:lnTo>
                        <a:lnTo>
                          <a:pt x="7075" y="1722"/>
                        </a:lnTo>
                        <a:lnTo>
                          <a:pt x="7080" y="1703"/>
                        </a:lnTo>
                        <a:lnTo>
                          <a:pt x="7084" y="1676"/>
                        </a:lnTo>
                        <a:lnTo>
                          <a:pt x="7089" y="1647"/>
                        </a:lnTo>
                        <a:lnTo>
                          <a:pt x="7094" y="1613"/>
                        </a:lnTo>
                        <a:lnTo>
                          <a:pt x="7098" y="1572"/>
                        </a:lnTo>
                        <a:lnTo>
                          <a:pt x="7103" y="1535"/>
                        </a:lnTo>
                        <a:lnTo>
                          <a:pt x="7107" y="1503"/>
                        </a:lnTo>
                        <a:lnTo>
                          <a:pt x="7112" y="1463"/>
                        </a:lnTo>
                        <a:lnTo>
                          <a:pt x="7117" y="1414"/>
                        </a:lnTo>
                        <a:lnTo>
                          <a:pt x="7121" y="1372"/>
                        </a:lnTo>
                        <a:lnTo>
                          <a:pt x="7126" y="1330"/>
                        </a:lnTo>
                        <a:lnTo>
                          <a:pt x="7130" y="1281"/>
                        </a:lnTo>
                        <a:lnTo>
                          <a:pt x="7135" y="1234"/>
                        </a:lnTo>
                        <a:lnTo>
                          <a:pt x="7140" y="1195"/>
                        </a:lnTo>
                        <a:lnTo>
                          <a:pt x="7144" y="1161"/>
                        </a:lnTo>
                        <a:lnTo>
                          <a:pt x="7149" y="1120"/>
                        </a:lnTo>
                        <a:lnTo>
                          <a:pt x="7153" y="1075"/>
                        </a:lnTo>
                        <a:lnTo>
                          <a:pt x="7158" y="1037"/>
                        </a:lnTo>
                        <a:lnTo>
                          <a:pt x="7162" y="1008"/>
                        </a:lnTo>
                        <a:lnTo>
                          <a:pt x="7167" y="977"/>
                        </a:lnTo>
                        <a:lnTo>
                          <a:pt x="7172" y="947"/>
                        </a:lnTo>
                        <a:lnTo>
                          <a:pt x="7176" y="923"/>
                        </a:lnTo>
                        <a:lnTo>
                          <a:pt x="7181" y="906"/>
                        </a:lnTo>
                        <a:lnTo>
                          <a:pt x="7185" y="893"/>
                        </a:lnTo>
                        <a:lnTo>
                          <a:pt x="7190" y="879"/>
                        </a:lnTo>
                        <a:lnTo>
                          <a:pt x="7195" y="864"/>
                        </a:lnTo>
                        <a:lnTo>
                          <a:pt x="7199" y="847"/>
                        </a:lnTo>
                        <a:lnTo>
                          <a:pt x="7204" y="829"/>
                        </a:lnTo>
                        <a:lnTo>
                          <a:pt x="7208" y="809"/>
                        </a:lnTo>
                        <a:lnTo>
                          <a:pt x="7213" y="790"/>
                        </a:lnTo>
                        <a:lnTo>
                          <a:pt x="7217" y="778"/>
                        </a:lnTo>
                        <a:lnTo>
                          <a:pt x="7222" y="774"/>
                        </a:lnTo>
                        <a:lnTo>
                          <a:pt x="7227" y="765"/>
                        </a:lnTo>
                        <a:lnTo>
                          <a:pt x="7231" y="751"/>
                        </a:lnTo>
                        <a:lnTo>
                          <a:pt x="7236" y="742"/>
                        </a:lnTo>
                        <a:lnTo>
                          <a:pt x="7240" y="737"/>
                        </a:lnTo>
                        <a:lnTo>
                          <a:pt x="7245" y="729"/>
                        </a:lnTo>
                        <a:lnTo>
                          <a:pt x="7250" y="721"/>
                        </a:lnTo>
                        <a:lnTo>
                          <a:pt x="7254" y="717"/>
                        </a:lnTo>
                        <a:lnTo>
                          <a:pt x="7259" y="713"/>
                        </a:lnTo>
                        <a:lnTo>
                          <a:pt x="7263" y="708"/>
                        </a:lnTo>
                        <a:lnTo>
                          <a:pt x="7268" y="707"/>
                        </a:lnTo>
                        <a:lnTo>
                          <a:pt x="7273" y="709"/>
                        </a:lnTo>
                        <a:lnTo>
                          <a:pt x="7277" y="709"/>
                        </a:lnTo>
                        <a:lnTo>
                          <a:pt x="7282" y="700"/>
                        </a:lnTo>
                        <a:lnTo>
                          <a:pt x="7286" y="686"/>
                        </a:lnTo>
                        <a:lnTo>
                          <a:pt x="7291" y="680"/>
                        </a:lnTo>
                        <a:lnTo>
                          <a:pt x="7295" y="684"/>
                        </a:lnTo>
                        <a:lnTo>
                          <a:pt x="7300" y="677"/>
                        </a:lnTo>
                        <a:lnTo>
                          <a:pt x="7305" y="659"/>
                        </a:lnTo>
                        <a:lnTo>
                          <a:pt x="7309" y="663"/>
                        </a:lnTo>
                        <a:lnTo>
                          <a:pt x="7314" y="680"/>
                        </a:lnTo>
                        <a:lnTo>
                          <a:pt x="7318" y="670"/>
                        </a:lnTo>
                        <a:lnTo>
                          <a:pt x="7323" y="643"/>
                        </a:lnTo>
                        <a:lnTo>
                          <a:pt x="7328" y="631"/>
                        </a:lnTo>
                        <a:lnTo>
                          <a:pt x="7332" y="639"/>
                        </a:lnTo>
                        <a:lnTo>
                          <a:pt x="7337" y="651"/>
                        </a:lnTo>
                        <a:lnTo>
                          <a:pt x="7341" y="653"/>
                        </a:lnTo>
                        <a:lnTo>
                          <a:pt x="7346" y="648"/>
                        </a:lnTo>
                        <a:lnTo>
                          <a:pt x="7351" y="638"/>
                        </a:lnTo>
                        <a:lnTo>
                          <a:pt x="7355" y="629"/>
                        </a:lnTo>
                        <a:lnTo>
                          <a:pt x="7360" y="628"/>
                        </a:lnTo>
                        <a:lnTo>
                          <a:pt x="7364" y="633"/>
                        </a:lnTo>
                        <a:lnTo>
                          <a:pt x="7369" y="635"/>
                        </a:lnTo>
                        <a:lnTo>
                          <a:pt x="7373" y="633"/>
                        </a:lnTo>
                        <a:lnTo>
                          <a:pt x="7378" y="641"/>
                        </a:lnTo>
                        <a:lnTo>
                          <a:pt x="7383" y="662"/>
                        </a:lnTo>
                        <a:lnTo>
                          <a:pt x="7387" y="675"/>
                        </a:lnTo>
                        <a:lnTo>
                          <a:pt x="7392" y="675"/>
                        </a:lnTo>
                        <a:lnTo>
                          <a:pt x="7396" y="674"/>
                        </a:lnTo>
                        <a:lnTo>
                          <a:pt x="7401" y="670"/>
                        </a:lnTo>
                        <a:lnTo>
                          <a:pt x="7406" y="661"/>
                        </a:lnTo>
                        <a:lnTo>
                          <a:pt x="7410" y="659"/>
                        </a:lnTo>
                        <a:lnTo>
                          <a:pt x="7415" y="662"/>
                        </a:lnTo>
                        <a:lnTo>
                          <a:pt x="7419" y="657"/>
                        </a:lnTo>
                        <a:lnTo>
                          <a:pt x="7424" y="647"/>
                        </a:lnTo>
                        <a:lnTo>
                          <a:pt x="7428" y="641"/>
                        </a:lnTo>
                        <a:lnTo>
                          <a:pt x="7433" y="638"/>
                        </a:lnTo>
                        <a:lnTo>
                          <a:pt x="7438" y="634"/>
                        </a:lnTo>
                        <a:lnTo>
                          <a:pt x="7442" y="625"/>
                        </a:lnTo>
                        <a:lnTo>
                          <a:pt x="7447" y="619"/>
                        </a:lnTo>
                        <a:lnTo>
                          <a:pt x="7451" y="619"/>
                        </a:lnTo>
                        <a:lnTo>
                          <a:pt x="7456" y="622"/>
                        </a:lnTo>
                        <a:lnTo>
                          <a:pt x="7461" y="623"/>
                        </a:lnTo>
                        <a:lnTo>
                          <a:pt x="7465" y="615"/>
                        </a:lnTo>
                        <a:lnTo>
                          <a:pt x="7470" y="599"/>
                        </a:lnTo>
                        <a:lnTo>
                          <a:pt x="7474" y="581"/>
                        </a:lnTo>
                        <a:lnTo>
                          <a:pt x="7479" y="563"/>
                        </a:lnTo>
                        <a:lnTo>
                          <a:pt x="7484" y="556"/>
                        </a:lnTo>
                        <a:lnTo>
                          <a:pt x="7488" y="563"/>
                        </a:lnTo>
                        <a:lnTo>
                          <a:pt x="7493" y="580"/>
                        </a:lnTo>
                        <a:lnTo>
                          <a:pt x="7497" y="589"/>
                        </a:lnTo>
                        <a:lnTo>
                          <a:pt x="7502" y="582"/>
                        </a:lnTo>
                        <a:lnTo>
                          <a:pt x="7506" y="570"/>
                        </a:lnTo>
                        <a:lnTo>
                          <a:pt x="7511" y="564"/>
                        </a:lnTo>
                        <a:lnTo>
                          <a:pt x="7516" y="566"/>
                        </a:lnTo>
                        <a:lnTo>
                          <a:pt x="7520" y="568"/>
                        </a:lnTo>
                        <a:lnTo>
                          <a:pt x="7525" y="565"/>
                        </a:lnTo>
                        <a:lnTo>
                          <a:pt x="7529" y="564"/>
                        </a:lnTo>
                        <a:lnTo>
                          <a:pt x="7534" y="570"/>
                        </a:lnTo>
                        <a:lnTo>
                          <a:pt x="7539" y="572"/>
                        </a:lnTo>
                        <a:lnTo>
                          <a:pt x="7543" y="569"/>
                        </a:lnTo>
                        <a:lnTo>
                          <a:pt x="7548" y="571"/>
                        </a:lnTo>
                        <a:lnTo>
                          <a:pt x="7552" y="576"/>
                        </a:lnTo>
                        <a:lnTo>
                          <a:pt x="7557" y="574"/>
                        </a:lnTo>
                        <a:lnTo>
                          <a:pt x="7562" y="568"/>
                        </a:lnTo>
                        <a:lnTo>
                          <a:pt x="7566" y="573"/>
                        </a:lnTo>
                        <a:lnTo>
                          <a:pt x="7571" y="589"/>
                        </a:lnTo>
                        <a:lnTo>
                          <a:pt x="7575" y="602"/>
                        </a:lnTo>
                        <a:lnTo>
                          <a:pt x="7580" y="601"/>
                        </a:lnTo>
                        <a:lnTo>
                          <a:pt x="7584" y="592"/>
                        </a:lnTo>
                        <a:lnTo>
                          <a:pt x="7589" y="585"/>
                        </a:lnTo>
                        <a:lnTo>
                          <a:pt x="7594" y="582"/>
                        </a:lnTo>
                        <a:lnTo>
                          <a:pt x="7598" y="587"/>
                        </a:lnTo>
                        <a:lnTo>
                          <a:pt x="7603" y="591"/>
                        </a:lnTo>
                        <a:lnTo>
                          <a:pt x="7607" y="591"/>
                        </a:lnTo>
                        <a:lnTo>
                          <a:pt x="7612" y="593"/>
                        </a:lnTo>
                        <a:lnTo>
                          <a:pt x="7617" y="603"/>
                        </a:lnTo>
                        <a:lnTo>
                          <a:pt x="7621" y="618"/>
                        </a:lnTo>
                        <a:lnTo>
                          <a:pt x="7626" y="625"/>
                        </a:lnTo>
                        <a:lnTo>
                          <a:pt x="7630" y="619"/>
                        </a:lnTo>
                        <a:lnTo>
                          <a:pt x="7635" y="608"/>
                        </a:lnTo>
                        <a:lnTo>
                          <a:pt x="7639" y="597"/>
                        </a:lnTo>
                        <a:lnTo>
                          <a:pt x="7644" y="590"/>
                        </a:lnTo>
                        <a:lnTo>
                          <a:pt x="7649" y="590"/>
                        </a:lnTo>
                        <a:lnTo>
                          <a:pt x="7653" y="595"/>
                        </a:lnTo>
                        <a:lnTo>
                          <a:pt x="7658" y="597"/>
                        </a:lnTo>
                        <a:lnTo>
                          <a:pt x="7662" y="597"/>
                        </a:lnTo>
                        <a:lnTo>
                          <a:pt x="7667" y="598"/>
                        </a:lnTo>
                        <a:lnTo>
                          <a:pt x="7672" y="605"/>
                        </a:lnTo>
                        <a:lnTo>
                          <a:pt x="7676" y="611"/>
                        </a:lnTo>
                        <a:lnTo>
                          <a:pt x="7681" y="613"/>
                        </a:lnTo>
                        <a:lnTo>
                          <a:pt x="7685" y="608"/>
                        </a:lnTo>
                        <a:lnTo>
                          <a:pt x="7690" y="600"/>
                        </a:lnTo>
                        <a:lnTo>
                          <a:pt x="7695" y="600"/>
                        </a:lnTo>
                        <a:lnTo>
                          <a:pt x="7699" y="607"/>
                        </a:lnTo>
                        <a:lnTo>
                          <a:pt x="7704" y="614"/>
                        </a:lnTo>
                        <a:lnTo>
                          <a:pt x="7708" y="622"/>
                        </a:lnTo>
                        <a:lnTo>
                          <a:pt x="7713" y="630"/>
                        </a:lnTo>
                        <a:lnTo>
                          <a:pt x="7717" y="630"/>
                        </a:lnTo>
                        <a:lnTo>
                          <a:pt x="7722" y="624"/>
                        </a:lnTo>
                        <a:lnTo>
                          <a:pt x="7727" y="621"/>
                        </a:lnTo>
                        <a:lnTo>
                          <a:pt x="7731" y="621"/>
                        </a:lnTo>
                        <a:lnTo>
                          <a:pt x="7736" y="622"/>
                        </a:lnTo>
                        <a:lnTo>
                          <a:pt x="7740" y="623"/>
                        </a:lnTo>
                        <a:lnTo>
                          <a:pt x="7745" y="623"/>
                        </a:lnTo>
                        <a:lnTo>
                          <a:pt x="7750" y="627"/>
                        </a:lnTo>
                        <a:lnTo>
                          <a:pt x="7754" y="642"/>
                        </a:lnTo>
                        <a:lnTo>
                          <a:pt x="7759" y="661"/>
                        </a:lnTo>
                        <a:lnTo>
                          <a:pt x="7763" y="673"/>
                        </a:lnTo>
                        <a:lnTo>
                          <a:pt x="7768" y="680"/>
                        </a:lnTo>
                        <a:lnTo>
                          <a:pt x="7772" y="688"/>
                        </a:lnTo>
                        <a:lnTo>
                          <a:pt x="7777" y="697"/>
                        </a:lnTo>
                        <a:lnTo>
                          <a:pt x="7782" y="702"/>
                        </a:lnTo>
                        <a:lnTo>
                          <a:pt x="7786" y="707"/>
                        </a:lnTo>
                        <a:lnTo>
                          <a:pt x="7791" y="718"/>
                        </a:lnTo>
                        <a:lnTo>
                          <a:pt x="7795" y="733"/>
                        </a:lnTo>
                        <a:lnTo>
                          <a:pt x="7800" y="744"/>
                        </a:lnTo>
                        <a:lnTo>
                          <a:pt x="7805" y="746"/>
                        </a:lnTo>
                        <a:lnTo>
                          <a:pt x="7809" y="746"/>
                        </a:lnTo>
                        <a:lnTo>
                          <a:pt x="7814" y="756"/>
                        </a:lnTo>
                        <a:lnTo>
                          <a:pt x="7818" y="773"/>
                        </a:lnTo>
                        <a:lnTo>
                          <a:pt x="7823" y="787"/>
                        </a:lnTo>
                        <a:lnTo>
                          <a:pt x="7828" y="797"/>
                        </a:lnTo>
                        <a:lnTo>
                          <a:pt x="7832" y="806"/>
                        </a:lnTo>
                        <a:lnTo>
                          <a:pt x="7837" y="822"/>
                        </a:lnTo>
                        <a:lnTo>
                          <a:pt x="7841" y="847"/>
                        </a:lnTo>
                        <a:lnTo>
                          <a:pt x="7846" y="879"/>
                        </a:lnTo>
                        <a:lnTo>
                          <a:pt x="7850" y="912"/>
                        </a:lnTo>
                        <a:lnTo>
                          <a:pt x="7855" y="941"/>
                        </a:lnTo>
                        <a:lnTo>
                          <a:pt x="7860" y="963"/>
                        </a:lnTo>
                        <a:lnTo>
                          <a:pt x="7864" y="976"/>
                        </a:lnTo>
                        <a:lnTo>
                          <a:pt x="7869" y="974"/>
                        </a:lnTo>
                        <a:lnTo>
                          <a:pt x="7873" y="951"/>
                        </a:lnTo>
                        <a:lnTo>
                          <a:pt x="7878" y="918"/>
                        </a:lnTo>
                        <a:lnTo>
                          <a:pt x="7883" y="883"/>
                        </a:lnTo>
                        <a:lnTo>
                          <a:pt x="7887" y="857"/>
                        </a:lnTo>
                        <a:lnTo>
                          <a:pt x="7892" y="848"/>
                        </a:lnTo>
                        <a:lnTo>
                          <a:pt x="7896" y="850"/>
                        </a:lnTo>
                        <a:lnTo>
                          <a:pt x="7901" y="847"/>
                        </a:lnTo>
                        <a:lnTo>
                          <a:pt x="7906" y="840"/>
                        </a:lnTo>
                        <a:lnTo>
                          <a:pt x="7910" y="835"/>
                        </a:lnTo>
                        <a:lnTo>
                          <a:pt x="7915" y="834"/>
                        </a:lnTo>
                        <a:lnTo>
                          <a:pt x="7919" y="832"/>
                        </a:lnTo>
                        <a:lnTo>
                          <a:pt x="7924" y="835"/>
                        </a:lnTo>
                        <a:lnTo>
                          <a:pt x="7928" y="852"/>
                        </a:lnTo>
                        <a:lnTo>
                          <a:pt x="7933" y="875"/>
                        </a:lnTo>
                        <a:lnTo>
                          <a:pt x="7938" y="898"/>
                        </a:lnTo>
                        <a:lnTo>
                          <a:pt x="7942" y="917"/>
                        </a:lnTo>
                        <a:lnTo>
                          <a:pt x="7947" y="940"/>
                        </a:lnTo>
                        <a:lnTo>
                          <a:pt x="7951" y="979"/>
                        </a:lnTo>
                        <a:lnTo>
                          <a:pt x="7956" y="1031"/>
                        </a:lnTo>
                        <a:lnTo>
                          <a:pt x="7961" y="1080"/>
                        </a:lnTo>
                        <a:lnTo>
                          <a:pt x="7965" y="1122"/>
                        </a:lnTo>
                        <a:lnTo>
                          <a:pt x="7970" y="1166"/>
                        </a:lnTo>
                        <a:lnTo>
                          <a:pt x="7974" y="1217"/>
                        </a:lnTo>
                        <a:lnTo>
                          <a:pt x="7979" y="1268"/>
                        </a:lnTo>
                        <a:lnTo>
                          <a:pt x="7983" y="1313"/>
                        </a:lnTo>
                        <a:lnTo>
                          <a:pt x="7988" y="1351"/>
                        </a:lnTo>
                        <a:lnTo>
                          <a:pt x="7993" y="1389"/>
                        </a:lnTo>
                        <a:lnTo>
                          <a:pt x="7997" y="1427"/>
                        </a:lnTo>
                        <a:lnTo>
                          <a:pt x="8002" y="1459"/>
                        </a:lnTo>
                        <a:lnTo>
                          <a:pt x="8006" y="1485"/>
                        </a:lnTo>
                        <a:lnTo>
                          <a:pt x="8011" y="1509"/>
                        </a:lnTo>
                        <a:lnTo>
                          <a:pt x="8016" y="1531"/>
                        </a:lnTo>
                        <a:lnTo>
                          <a:pt x="8020" y="1552"/>
                        </a:lnTo>
                        <a:lnTo>
                          <a:pt x="8025" y="1575"/>
                        </a:lnTo>
                        <a:lnTo>
                          <a:pt x="8029" y="1590"/>
                        </a:lnTo>
                        <a:lnTo>
                          <a:pt x="8034" y="1597"/>
                        </a:lnTo>
                        <a:lnTo>
                          <a:pt x="8039" y="1609"/>
                        </a:lnTo>
                        <a:lnTo>
                          <a:pt x="8043" y="1625"/>
                        </a:lnTo>
                        <a:lnTo>
                          <a:pt x="8048" y="1638"/>
                        </a:lnTo>
                        <a:lnTo>
                          <a:pt x="8052" y="1652"/>
                        </a:lnTo>
                        <a:lnTo>
                          <a:pt x="8057" y="1671"/>
                        </a:lnTo>
                        <a:lnTo>
                          <a:pt x="8061" y="1684"/>
                        </a:lnTo>
                        <a:lnTo>
                          <a:pt x="8066" y="1679"/>
                        </a:lnTo>
                        <a:lnTo>
                          <a:pt x="8071" y="1658"/>
                        </a:lnTo>
                        <a:lnTo>
                          <a:pt x="8075" y="1637"/>
                        </a:lnTo>
                        <a:lnTo>
                          <a:pt x="8080" y="1623"/>
                        </a:lnTo>
                        <a:lnTo>
                          <a:pt x="8084" y="1609"/>
                        </a:lnTo>
                        <a:lnTo>
                          <a:pt x="8089" y="1589"/>
                        </a:lnTo>
                        <a:lnTo>
                          <a:pt x="8094" y="1563"/>
                        </a:lnTo>
                        <a:lnTo>
                          <a:pt x="8098" y="1535"/>
                        </a:lnTo>
                        <a:lnTo>
                          <a:pt x="8103" y="1511"/>
                        </a:lnTo>
                        <a:lnTo>
                          <a:pt x="8107" y="1498"/>
                        </a:lnTo>
                        <a:lnTo>
                          <a:pt x="8112" y="1496"/>
                        </a:lnTo>
                        <a:lnTo>
                          <a:pt x="8117" y="1512"/>
                        </a:lnTo>
                        <a:lnTo>
                          <a:pt x="8121" y="1526"/>
                        </a:lnTo>
                        <a:lnTo>
                          <a:pt x="8126" y="1490"/>
                        </a:lnTo>
                        <a:lnTo>
                          <a:pt x="8130" y="1399"/>
                        </a:lnTo>
                        <a:lnTo>
                          <a:pt x="8135" y="1313"/>
                        </a:lnTo>
                        <a:lnTo>
                          <a:pt x="8139" y="1274"/>
                        </a:lnTo>
                        <a:lnTo>
                          <a:pt x="8144" y="1260"/>
                        </a:lnTo>
                        <a:lnTo>
                          <a:pt x="8149" y="1240"/>
                        </a:lnTo>
                        <a:lnTo>
                          <a:pt x="8153" y="1219"/>
                        </a:lnTo>
                        <a:lnTo>
                          <a:pt x="8158" y="1192"/>
                        </a:lnTo>
                        <a:lnTo>
                          <a:pt x="8162" y="1158"/>
                        </a:lnTo>
                        <a:lnTo>
                          <a:pt x="8167" y="1157"/>
                        </a:lnTo>
                        <a:lnTo>
                          <a:pt x="8172" y="1182"/>
                        </a:lnTo>
                        <a:lnTo>
                          <a:pt x="8176" y="1180"/>
                        </a:lnTo>
                        <a:lnTo>
                          <a:pt x="8181" y="1151"/>
                        </a:lnTo>
                        <a:lnTo>
                          <a:pt x="8185" y="1129"/>
                        </a:lnTo>
                        <a:lnTo>
                          <a:pt x="8190" y="1117"/>
                        </a:lnTo>
                        <a:lnTo>
                          <a:pt x="8194" y="1112"/>
                        </a:lnTo>
                        <a:lnTo>
                          <a:pt x="8199" y="1110"/>
                        </a:lnTo>
                        <a:lnTo>
                          <a:pt x="8204" y="1112"/>
                        </a:lnTo>
                        <a:lnTo>
                          <a:pt x="8208" y="1117"/>
                        </a:lnTo>
                        <a:lnTo>
                          <a:pt x="8213" y="1110"/>
                        </a:lnTo>
                        <a:lnTo>
                          <a:pt x="8217" y="1090"/>
                        </a:lnTo>
                        <a:lnTo>
                          <a:pt x="8222" y="1082"/>
                        </a:lnTo>
                        <a:lnTo>
                          <a:pt x="8227" y="1089"/>
                        </a:lnTo>
                        <a:lnTo>
                          <a:pt x="8231" y="1094"/>
                        </a:lnTo>
                        <a:lnTo>
                          <a:pt x="8236" y="1099"/>
                        </a:lnTo>
                        <a:lnTo>
                          <a:pt x="8240" y="1105"/>
                        </a:lnTo>
                        <a:lnTo>
                          <a:pt x="8245" y="1109"/>
                        </a:lnTo>
                        <a:lnTo>
                          <a:pt x="8250" y="1109"/>
                        </a:lnTo>
                        <a:lnTo>
                          <a:pt x="8254" y="1106"/>
                        </a:lnTo>
                        <a:lnTo>
                          <a:pt x="8259" y="1105"/>
                        </a:lnTo>
                        <a:lnTo>
                          <a:pt x="8263" y="1114"/>
                        </a:lnTo>
                        <a:lnTo>
                          <a:pt x="8268" y="1130"/>
                        </a:lnTo>
                        <a:lnTo>
                          <a:pt x="8272" y="1140"/>
                        </a:lnTo>
                        <a:lnTo>
                          <a:pt x="8277" y="1144"/>
                        </a:lnTo>
                        <a:lnTo>
                          <a:pt x="8282" y="1155"/>
                        </a:lnTo>
                        <a:lnTo>
                          <a:pt x="8286" y="1171"/>
                        </a:lnTo>
                        <a:lnTo>
                          <a:pt x="8291" y="1188"/>
                        </a:lnTo>
                        <a:lnTo>
                          <a:pt x="8295" y="1209"/>
                        </a:lnTo>
                        <a:lnTo>
                          <a:pt x="8300" y="1226"/>
                        </a:lnTo>
                        <a:lnTo>
                          <a:pt x="8305" y="1233"/>
                        </a:lnTo>
                        <a:lnTo>
                          <a:pt x="8309" y="1244"/>
                        </a:lnTo>
                        <a:lnTo>
                          <a:pt x="8314" y="1268"/>
                        </a:lnTo>
                        <a:lnTo>
                          <a:pt x="8318" y="1296"/>
                        </a:lnTo>
                        <a:lnTo>
                          <a:pt x="8323" y="1317"/>
                        </a:lnTo>
                        <a:lnTo>
                          <a:pt x="8328" y="1335"/>
                        </a:lnTo>
                        <a:lnTo>
                          <a:pt x="8332" y="1357"/>
                        </a:lnTo>
                        <a:lnTo>
                          <a:pt x="8337" y="1381"/>
                        </a:lnTo>
                        <a:lnTo>
                          <a:pt x="8341" y="1403"/>
                        </a:lnTo>
                        <a:lnTo>
                          <a:pt x="8346" y="1419"/>
                        </a:lnTo>
                        <a:lnTo>
                          <a:pt x="8350" y="1432"/>
                        </a:lnTo>
                        <a:lnTo>
                          <a:pt x="8355" y="1455"/>
                        </a:lnTo>
                        <a:lnTo>
                          <a:pt x="8360" y="1484"/>
                        </a:lnTo>
                        <a:lnTo>
                          <a:pt x="8364" y="1500"/>
                        </a:lnTo>
                        <a:lnTo>
                          <a:pt x="8369" y="1497"/>
                        </a:lnTo>
                        <a:lnTo>
                          <a:pt x="8373" y="1491"/>
                        </a:lnTo>
                        <a:lnTo>
                          <a:pt x="8378" y="1491"/>
                        </a:lnTo>
                        <a:lnTo>
                          <a:pt x="8383" y="1493"/>
                        </a:lnTo>
                        <a:lnTo>
                          <a:pt x="8387" y="1492"/>
                        </a:lnTo>
                        <a:lnTo>
                          <a:pt x="8392" y="1484"/>
                        </a:lnTo>
                        <a:lnTo>
                          <a:pt x="8396" y="1473"/>
                        </a:lnTo>
                        <a:lnTo>
                          <a:pt x="8401" y="1473"/>
                        </a:lnTo>
                        <a:lnTo>
                          <a:pt x="8405" y="1476"/>
                        </a:lnTo>
                        <a:lnTo>
                          <a:pt x="8410" y="1458"/>
                        </a:lnTo>
                        <a:lnTo>
                          <a:pt x="8415" y="1418"/>
                        </a:lnTo>
                        <a:lnTo>
                          <a:pt x="8419" y="1384"/>
                        </a:lnTo>
                        <a:lnTo>
                          <a:pt x="8424" y="1365"/>
                        </a:lnTo>
                        <a:lnTo>
                          <a:pt x="8428" y="1352"/>
                        </a:lnTo>
                        <a:lnTo>
                          <a:pt x="8433" y="1329"/>
                        </a:lnTo>
                        <a:lnTo>
                          <a:pt x="8438" y="1295"/>
                        </a:lnTo>
                        <a:lnTo>
                          <a:pt x="8442" y="1254"/>
                        </a:lnTo>
                        <a:lnTo>
                          <a:pt x="8447" y="1214"/>
                        </a:lnTo>
                        <a:lnTo>
                          <a:pt x="8451" y="1184"/>
                        </a:lnTo>
                        <a:lnTo>
                          <a:pt x="8456" y="1162"/>
                        </a:lnTo>
                        <a:lnTo>
                          <a:pt x="8461" y="1141"/>
                        </a:lnTo>
                        <a:lnTo>
                          <a:pt x="8465" y="1117"/>
                        </a:lnTo>
                        <a:lnTo>
                          <a:pt x="8470" y="1091"/>
                        </a:lnTo>
                        <a:lnTo>
                          <a:pt x="8474" y="1059"/>
                        </a:lnTo>
                        <a:lnTo>
                          <a:pt x="8479" y="1024"/>
                        </a:lnTo>
                        <a:lnTo>
                          <a:pt x="8483" y="999"/>
                        </a:lnTo>
                        <a:lnTo>
                          <a:pt x="8488" y="986"/>
                        </a:lnTo>
                        <a:lnTo>
                          <a:pt x="8493" y="975"/>
                        </a:lnTo>
                        <a:lnTo>
                          <a:pt x="8497" y="956"/>
                        </a:lnTo>
                        <a:lnTo>
                          <a:pt x="8502" y="928"/>
                        </a:lnTo>
                        <a:lnTo>
                          <a:pt x="8506" y="905"/>
                        </a:lnTo>
                        <a:lnTo>
                          <a:pt x="8511" y="897"/>
                        </a:lnTo>
                        <a:lnTo>
                          <a:pt x="8516" y="893"/>
                        </a:lnTo>
                        <a:lnTo>
                          <a:pt x="8520" y="877"/>
                        </a:lnTo>
                        <a:lnTo>
                          <a:pt x="8525" y="853"/>
                        </a:lnTo>
                        <a:lnTo>
                          <a:pt x="8529" y="834"/>
                        </a:lnTo>
                        <a:lnTo>
                          <a:pt x="8534" y="820"/>
                        </a:lnTo>
                        <a:lnTo>
                          <a:pt x="8539" y="808"/>
                        </a:lnTo>
                        <a:lnTo>
                          <a:pt x="8543" y="789"/>
                        </a:lnTo>
                        <a:lnTo>
                          <a:pt x="8548" y="776"/>
                        </a:lnTo>
                        <a:lnTo>
                          <a:pt x="8552" y="777"/>
                        </a:lnTo>
                        <a:lnTo>
                          <a:pt x="8557" y="769"/>
                        </a:lnTo>
                        <a:lnTo>
                          <a:pt x="8561" y="748"/>
                        </a:lnTo>
                        <a:lnTo>
                          <a:pt x="8566" y="727"/>
                        </a:lnTo>
                        <a:lnTo>
                          <a:pt x="8571" y="705"/>
                        </a:lnTo>
                        <a:lnTo>
                          <a:pt x="8575" y="680"/>
                        </a:lnTo>
                        <a:lnTo>
                          <a:pt x="8580" y="659"/>
                        </a:lnTo>
                        <a:lnTo>
                          <a:pt x="8584" y="643"/>
                        </a:lnTo>
                        <a:lnTo>
                          <a:pt x="8589" y="638"/>
                        </a:lnTo>
                        <a:lnTo>
                          <a:pt x="8594" y="633"/>
                        </a:lnTo>
                        <a:lnTo>
                          <a:pt x="8598" y="619"/>
                        </a:lnTo>
                        <a:lnTo>
                          <a:pt x="8603" y="601"/>
                        </a:lnTo>
                        <a:lnTo>
                          <a:pt x="8607" y="587"/>
                        </a:lnTo>
                        <a:lnTo>
                          <a:pt x="8612" y="580"/>
                        </a:lnTo>
                        <a:lnTo>
                          <a:pt x="8616" y="580"/>
                        </a:lnTo>
                        <a:lnTo>
                          <a:pt x="8621" y="580"/>
                        </a:lnTo>
                        <a:lnTo>
                          <a:pt x="8626" y="574"/>
                        </a:lnTo>
                        <a:lnTo>
                          <a:pt x="8630" y="568"/>
                        </a:lnTo>
                        <a:lnTo>
                          <a:pt x="8635" y="562"/>
                        </a:lnTo>
                        <a:lnTo>
                          <a:pt x="8639" y="549"/>
                        </a:lnTo>
                        <a:lnTo>
                          <a:pt x="8644" y="536"/>
                        </a:lnTo>
                        <a:lnTo>
                          <a:pt x="8649" y="525"/>
                        </a:lnTo>
                        <a:lnTo>
                          <a:pt x="8653" y="513"/>
                        </a:lnTo>
                        <a:lnTo>
                          <a:pt x="8658" y="499"/>
                        </a:lnTo>
                        <a:lnTo>
                          <a:pt x="8662" y="488"/>
                        </a:lnTo>
                        <a:lnTo>
                          <a:pt x="8667" y="481"/>
                        </a:lnTo>
                        <a:lnTo>
                          <a:pt x="8672" y="477"/>
                        </a:lnTo>
                        <a:lnTo>
                          <a:pt x="8676" y="467"/>
                        </a:lnTo>
                        <a:lnTo>
                          <a:pt x="8681" y="456"/>
                        </a:lnTo>
                        <a:lnTo>
                          <a:pt x="8685" y="448"/>
                        </a:lnTo>
                        <a:lnTo>
                          <a:pt x="8690" y="435"/>
                        </a:lnTo>
                        <a:lnTo>
                          <a:pt x="8694" y="419"/>
                        </a:lnTo>
                        <a:lnTo>
                          <a:pt x="8699" y="402"/>
                        </a:lnTo>
                        <a:lnTo>
                          <a:pt x="8704" y="383"/>
                        </a:lnTo>
                        <a:lnTo>
                          <a:pt x="8708" y="372"/>
                        </a:lnTo>
                        <a:lnTo>
                          <a:pt x="8713" y="373"/>
                        </a:lnTo>
                        <a:lnTo>
                          <a:pt x="8717" y="365"/>
                        </a:lnTo>
                        <a:lnTo>
                          <a:pt x="8722" y="346"/>
                        </a:lnTo>
                        <a:lnTo>
                          <a:pt x="8727" y="329"/>
                        </a:lnTo>
                        <a:lnTo>
                          <a:pt x="8731" y="315"/>
                        </a:lnTo>
                        <a:lnTo>
                          <a:pt x="8736" y="309"/>
                        </a:lnTo>
                        <a:lnTo>
                          <a:pt x="8740" y="306"/>
                        </a:lnTo>
                        <a:lnTo>
                          <a:pt x="8745" y="296"/>
                        </a:lnTo>
                        <a:lnTo>
                          <a:pt x="8749" y="284"/>
                        </a:lnTo>
                        <a:lnTo>
                          <a:pt x="8754" y="282"/>
                        </a:lnTo>
                        <a:lnTo>
                          <a:pt x="8759" y="286"/>
                        </a:lnTo>
                        <a:lnTo>
                          <a:pt x="8763" y="284"/>
                        </a:lnTo>
                        <a:lnTo>
                          <a:pt x="8768" y="275"/>
                        </a:lnTo>
                        <a:lnTo>
                          <a:pt x="8772" y="260"/>
                        </a:lnTo>
                        <a:lnTo>
                          <a:pt x="8777" y="244"/>
                        </a:lnTo>
                        <a:lnTo>
                          <a:pt x="8782" y="239"/>
                        </a:lnTo>
                        <a:lnTo>
                          <a:pt x="8786" y="242"/>
                        </a:lnTo>
                        <a:lnTo>
                          <a:pt x="8791" y="234"/>
                        </a:lnTo>
                        <a:lnTo>
                          <a:pt x="8795" y="225"/>
                        </a:lnTo>
                        <a:lnTo>
                          <a:pt x="8800" y="229"/>
                        </a:lnTo>
                        <a:lnTo>
                          <a:pt x="8805" y="233"/>
                        </a:lnTo>
                        <a:lnTo>
                          <a:pt x="8809" y="228"/>
                        </a:lnTo>
                        <a:lnTo>
                          <a:pt x="8814" y="220"/>
                        </a:lnTo>
                        <a:lnTo>
                          <a:pt x="8818" y="212"/>
                        </a:lnTo>
                        <a:lnTo>
                          <a:pt x="8823" y="208"/>
                        </a:lnTo>
                        <a:lnTo>
                          <a:pt x="8827" y="205"/>
                        </a:lnTo>
                        <a:lnTo>
                          <a:pt x="8832" y="197"/>
                        </a:lnTo>
                        <a:lnTo>
                          <a:pt x="8837" y="191"/>
                        </a:lnTo>
                        <a:lnTo>
                          <a:pt x="8841" y="192"/>
                        </a:lnTo>
                        <a:lnTo>
                          <a:pt x="8846" y="190"/>
                        </a:lnTo>
                        <a:lnTo>
                          <a:pt x="8850" y="177"/>
                        </a:lnTo>
                        <a:lnTo>
                          <a:pt x="8855" y="174"/>
                        </a:lnTo>
                        <a:lnTo>
                          <a:pt x="8860" y="187"/>
                        </a:lnTo>
                        <a:lnTo>
                          <a:pt x="8864" y="209"/>
                        </a:lnTo>
                        <a:lnTo>
                          <a:pt x="8869" y="226"/>
                        </a:lnTo>
                        <a:lnTo>
                          <a:pt x="8873" y="226"/>
                        </a:lnTo>
                        <a:lnTo>
                          <a:pt x="8878" y="213"/>
                        </a:lnTo>
                        <a:lnTo>
                          <a:pt x="8883" y="195"/>
                        </a:lnTo>
                        <a:lnTo>
                          <a:pt x="8887" y="178"/>
                        </a:lnTo>
                        <a:lnTo>
                          <a:pt x="8892" y="166"/>
                        </a:lnTo>
                        <a:lnTo>
                          <a:pt x="8896" y="162"/>
                        </a:lnTo>
                        <a:lnTo>
                          <a:pt x="8901" y="160"/>
                        </a:lnTo>
                        <a:lnTo>
                          <a:pt x="8905" y="151"/>
                        </a:lnTo>
                        <a:lnTo>
                          <a:pt x="8910" y="144"/>
                        </a:lnTo>
                        <a:lnTo>
                          <a:pt x="8915" y="147"/>
                        </a:lnTo>
                        <a:lnTo>
                          <a:pt x="8919" y="156"/>
                        </a:lnTo>
                        <a:lnTo>
                          <a:pt x="8924" y="165"/>
                        </a:lnTo>
                        <a:lnTo>
                          <a:pt x="8928" y="170"/>
                        </a:lnTo>
                        <a:lnTo>
                          <a:pt x="8933" y="163"/>
                        </a:lnTo>
                        <a:lnTo>
                          <a:pt x="8938" y="148"/>
                        </a:lnTo>
                        <a:lnTo>
                          <a:pt x="8942" y="142"/>
                        </a:lnTo>
                        <a:lnTo>
                          <a:pt x="8947" y="148"/>
                        </a:lnTo>
                        <a:lnTo>
                          <a:pt x="8951" y="157"/>
                        </a:lnTo>
                        <a:lnTo>
                          <a:pt x="8956" y="157"/>
                        </a:lnTo>
                        <a:lnTo>
                          <a:pt x="8960" y="143"/>
                        </a:lnTo>
                        <a:lnTo>
                          <a:pt x="8965" y="134"/>
                        </a:lnTo>
                        <a:lnTo>
                          <a:pt x="8970" y="135"/>
                        </a:lnTo>
                        <a:lnTo>
                          <a:pt x="8974" y="132"/>
                        </a:lnTo>
                        <a:lnTo>
                          <a:pt x="8979" y="122"/>
                        </a:lnTo>
                        <a:lnTo>
                          <a:pt x="8983" y="117"/>
                        </a:lnTo>
                        <a:lnTo>
                          <a:pt x="8988" y="117"/>
                        </a:lnTo>
                        <a:lnTo>
                          <a:pt x="8993" y="111"/>
                        </a:lnTo>
                        <a:lnTo>
                          <a:pt x="8997" y="103"/>
                        </a:lnTo>
                        <a:lnTo>
                          <a:pt x="9002" y="103"/>
                        </a:lnTo>
                        <a:lnTo>
                          <a:pt x="9006" y="109"/>
                        </a:lnTo>
                        <a:lnTo>
                          <a:pt x="9011" y="117"/>
                        </a:lnTo>
                        <a:lnTo>
                          <a:pt x="9016" y="130"/>
                        </a:lnTo>
                        <a:lnTo>
                          <a:pt x="9020" y="142"/>
                        </a:lnTo>
                        <a:lnTo>
                          <a:pt x="9025" y="148"/>
                        </a:lnTo>
                        <a:lnTo>
                          <a:pt x="9029" y="158"/>
                        </a:lnTo>
                        <a:lnTo>
                          <a:pt x="9034" y="158"/>
                        </a:lnTo>
                        <a:lnTo>
                          <a:pt x="9038" y="139"/>
                        </a:lnTo>
                        <a:lnTo>
                          <a:pt x="9043" y="126"/>
                        </a:lnTo>
                        <a:lnTo>
                          <a:pt x="9048" y="131"/>
                        </a:lnTo>
                        <a:lnTo>
                          <a:pt x="9052" y="131"/>
                        </a:lnTo>
                        <a:lnTo>
                          <a:pt x="9057" y="120"/>
                        </a:lnTo>
                        <a:lnTo>
                          <a:pt x="9061" y="110"/>
                        </a:lnTo>
                        <a:lnTo>
                          <a:pt x="9066" y="99"/>
                        </a:lnTo>
                        <a:lnTo>
                          <a:pt x="9071" y="86"/>
                        </a:lnTo>
                        <a:lnTo>
                          <a:pt x="9075" y="87"/>
                        </a:lnTo>
                        <a:lnTo>
                          <a:pt x="9080" y="105"/>
                        </a:lnTo>
                        <a:lnTo>
                          <a:pt x="9084" y="114"/>
                        </a:lnTo>
                        <a:lnTo>
                          <a:pt x="9089" y="99"/>
                        </a:lnTo>
                        <a:lnTo>
                          <a:pt x="9094" y="86"/>
                        </a:lnTo>
                        <a:lnTo>
                          <a:pt x="9098" y="88"/>
                        </a:lnTo>
                        <a:lnTo>
                          <a:pt x="9103" y="92"/>
                        </a:lnTo>
                        <a:lnTo>
                          <a:pt x="9107" y="84"/>
                        </a:lnTo>
                        <a:lnTo>
                          <a:pt x="9112" y="63"/>
                        </a:lnTo>
                        <a:lnTo>
                          <a:pt x="9116" y="53"/>
                        </a:lnTo>
                        <a:lnTo>
                          <a:pt x="9121" y="60"/>
                        </a:lnTo>
                        <a:lnTo>
                          <a:pt x="9126" y="65"/>
                        </a:lnTo>
                        <a:lnTo>
                          <a:pt x="9130" y="61"/>
                        </a:lnTo>
                        <a:lnTo>
                          <a:pt x="9135" y="55"/>
                        </a:lnTo>
                        <a:lnTo>
                          <a:pt x="9139" y="49"/>
                        </a:lnTo>
                        <a:lnTo>
                          <a:pt x="9144" y="43"/>
                        </a:lnTo>
                        <a:lnTo>
                          <a:pt x="9149" y="40"/>
                        </a:lnTo>
                        <a:lnTo>
                          <a:pt x="9153" y="39"/>
                        </a:lnTo>
                        <a:lnTo>
                          <a:pt x="9158" y="41"/>
                        </a:lnTo>
                        <a:lnTo>
                          <a:pt x="9162" y="51"/>
                        </a:lnTo>
                        <a:lnTo>
                          <a:pt x="9167" y="66"/>
                        </a:lnTo>
                        <a:lnTo>
                          <a:pt x="9171" y="62"/>
                        </a:lnTo>
                        <a:lnTo>
                          <a:pt x="9176" y="41"/>
                        </a:lnTo>
                        <a:lnTo>
                          <a:pt x="9181" y="27"/>
                        </a:lnTo>
                        <a:lnTo>
                          <a:pt x="9185" y="21"/>
                        </a:lnTo>
                        <a:lnTo>
                          <a:pt x="9190" y="14"/>
                        </a:lnTo>
                        <a:lnTo>
                          <a:pt x="9194" y="12"/>
                        </a:lnTo>
                        <a:lnTo>
                          <a:pt x="9199" y="15"/>
                        </a:lnTo>
                        <a:lnTo>
                          <a:pt x="9204" y="22"/>
                        </a:lnTo>
                        <a:lnTo>
                          <a:pt x="9208" y="28"/>
                        </a:lnTo>
                        <a:lnTo>
                          <a:pt x="9213" y="26"/>
                        </a:lnTo>
                        <a:lnTo>
                          <a:pt x="9217" y="22"/>
                        </a:lnTo>
                        <a:lnTo>
                          <a:pt x="9222" y="25"/>
                        </a:lnTo>
                        <a:lnTo>
                          <a:pt x="9227" y="26"/>
                        </a:lnTo>
                        <a:lnTo>
                          <a:pt x="9231" y="20"/>
                        </a:lnTo>
                        <a:lnTo>
                          <a:pt x="9236" y="12"/>
                        </a:lnTo>
                        <a:lnTo>
                          <a:pt x="9240" y="4"/>
                        </a:lnTo>
                        <a:lnTo>
                          <a:pt x="9245" y="2"/>
                        </a:lnTo>
                        <a:lnTo>
                          <a:pt x="9249" y="5"/>
                        </a:lnTo>
                        <a:lnTo>
                          <a:pt x="9254" y="10"/>
                        </a:lnTo>
                        <a:lnTo>
                          <a:pt x="9259" y="13"/>
                        </a:lnTo>
                        <a:lnTo>
                          <a:pt x="9263" y="16"/>
                        </a:lnTo>
                        <a:lnTo>
                          <a:pt x="9268" y="19"/>
                        </a:lnTo>
                        <a:lnTo>
                          <a:pt x="9272" y="27"/>
                        </a:lnTo>
                        <a:lnTo>
                          <a:pt x="9277" y="41"/>
                        </a:lnTo>
                        <a:lnTo>
                          <a:pt x="9282" y="53"/>
                        </a:lnTo>
                        <a:lnTo>
                          <a:pt x="9286" y="58"/>
                        </a:lnTo>
                        <a:lnTo>
                          <a:pt x="9291" y="57"/>
                        </a:lnTo>
                        <a:lnTo>
                          <a:pt x="9295" y="48"/>
                        </a:lnTo>
                        <a:lnTo>
                          <a:pt x="9300" y="35"/>
                        </a:lnTo>
                        <a:lnTo>
                          <a:pt x="9305" y="30"/>
                        </a:lnTo>
                        <a:lnTo>
                          <a:pt x="9309" y="31"/>
                        </a:lnTo>
                        <a:lnTo>
                          <a:pt x="9314" y="37"/>
                        </a:lnTo>
                        <a:lnTo>
                          <a:pt x="9318" y="46"/>
                        </a:lnTo>
                        <a:lnTo>
                          <a:pt x="9323" y="54"/>
                        </a:lnTo>
                        <a:lnTo>
                          <a:pt x="9327" y="58"/>
                        </a:lnTo>
                        <a:lnTo>
                          <a:pt x="9332" y="70"/>
                        </a:lnTo>
                        <a:lnTo>
                          <a:pt x="9337" y="86"/>
                        </a:lnTo>
                        <a:lnTo>
                          <a:pt x="9341" y="88"/>
                        </a:lnTo>
                        <a:lnTo>
                          <a:pt x="9346" y="80"/>
                        </a:lnTo>
                        <a:lnTo>
                          <a:pt x="9350" y="70"/>
                        </a:lnTo>
                        <a:lnTo>
                          <a:pt x="9355" y="62"/>
                        </a:lnTo>
                        <a:lnTo>
                          <a:pt x="9360" y="70"/>
                        </a:lnTo>
                        <a:lnTo>
                          <a:pt x="9364" y="95"/>
                        </a:lnTo>
                        <a:lnTo>
                          <a:pt x="9369" y="105"/>
                        </a:lnTo>
                        <a:lnTo>
                          <a:pt x="9373" y="93"/>
                        </a:lnTo>
                        <a:lnTo>
                          <a:pt x="9378" y="85"/>
                        </a:lnTo>
                        <a:lnTo>
                          <a:pt x="9382" y="85"/>
                        </a:lnTo>
                        <a:lnTo>
                          <a:pt x="9387" y="82"/>
                        </a:lnTo>
                        <a:lnTo>
                          <a:pt x="9392" y="82"/>
                        </a:lnTo>
                        <a:lnTo>
                          <a:pt x="9396" y="89"/>
                        </a:lnTo>
                        <a:lnTo>
                          <a:pt x="9401" y="90"/>
                        </a:lnTo>
                        <a:lnTo>
                          <a:pt x="9405" y="82"/>
                        </a:lnTo>
                        <a:lnTo>
                          <a:pt x="9410" y="76"/>
                        </a:lnTo>
                        <a:lnTo>
                          <a:pt x="9415" y="71"/>
                        </a:lnTo>
                        <a:lnTo>
                          <a:pt x="9419" y="67"/>
                        </a:lnTo>
                        <a:lnTo>
                          <a:pt x="9424" y="72"/>
                        </a:lnTo>
                        <a:lnTo>
                          <a:pt x="9428" y="83"/>
                        </a:lnTo>
                        <a:lnTo>
                          <a:pt x="9433" y="86"/>
                        </a:lnTo>
                        <a:lnTo>
                          <a:pt x="9438" y="80"/>
                        </a:lnTo>
                        <a:lnTo>
                          <a:pt x="9442" y="73"/>
                        </a:lnTo>
                        <a:lnTo>
                          <a:pt x="9447" y="72"/>
                        </a:lnTo>
                        <a:lnTo>
                          <a:pt x="9451" y="78"/>
                        </a:lnTo>
                        <a:lnTo>
                          <a:pt x="9456" y="92"/>
                        </a:lnTo>
                        <a:lnTo>
                          <a:pt x="9460" y="106"/>
                        </a:lnTo>
                        <a:lnTo>
                          <a:pt x="9465" y="112"/>
                        </a:lnTo>
                        <a:lnTo>
                          <a:pt x="9470" y="109"/>
                        </a:lnTo>
                        <a:lnTo>
                          <a:pt x="9474" y="112"/>
                        </a:lnTo>
                        <a:lnTo>
                          <a:pt x="9479" y="122"/>
                        </a:lnTo>
                        <a:lnTo>
                          <a:pt x="9483" y="126"/>
                        </a:lnTo>
                        <a:lnTo>
                          <a:pt x="9488" y="119"/>
                        </a:lnTo>
                        <a:lnTo>
                          <a:pt x="9493" y="110"/>
                        </a:lnTo>
                        <a:lnTo>
                          <a:pt x="9497" y="99"/>
                        </a:lnTo>
                        <a:lnTo>
                          <a:pt x="9502" y="90"/>
                        </a:lnTo>
                        <a:lnTo>
                          <a:pt x="9506" y="96"/>
                        </a:lnTo>
                        <a:lnTo>
                          <a:pt x="9511" y="117"/>
                        </a:lnTo>
                        <a:lnTo>
                          <a:pt x="9516" y="141"/>
                        </a:lnTo>
                        <a:lnTo>
                          <a:pt x="9520" y="156"/>
                        </a:lnTo>
                        <a:lnTo>
                          <a:pt x="9525" y="153"/>
                        </a:lnTo>
                        <a:lnTo>
                          <a:pt x="9529" y="142"/>
                        </a:lnTo>
                        <a:lnTo>
                          <a:pt x="9534" y="150"/>
                        </a:lnTo>
                        <a:lnTo>
                          <a:pt x="9538" y="167"/>
                        </a:lnTo>
                        <a:lnTo>
                          <a:pt x="9543" y="162"/>
                        </a:lnTo>
                        <a:lnTo>
                          <a:pt x="9548" y="141"/>
                        </a:lnTo>
                        <a:lnTo>
                          <a:pt x="9552" y="126"/>
                        </a:lnTo>
                        <a:lnTo>
                          <a:pt x="9557" y="122"/>
                        </a:lnTo>
                        <a:lnTo>
                          <a:pt x="9561" y="126"/>
                        </a:lnTo>
                        <a:lnTo>
                          <a:pt x="9566" y="130"/>
                        </a:lnTo>
                        <a:lnTo>
                          <a:pt x="9571" y="127"/>
                        </a:lnTo>
                        <a:lnTo>
                          <a:pt x="9575" y="125"/>
                        </a:lnTo>
                        <a:lnTo>
                          <a:pt x="9580" y="129"/>
                        </a:lnTo>
                        <a:lnTo>
                          <a:pt x="9584" y="135"/>
                        </a:lnTo>
                        <a:lnTo>
                          <a:pt x="9589" y="138"/>
                        </a:lnTo>
                        <a:lnTo>
                          <a:pt x="9593" y="137"/>
                        </a:lnTo>
                        <a:lnTo>
                          <a:pt x="9598" y="131"/>
                        </a:lnTo>
                        <a:lnTo>
                          <a:pt x="9603" y="127"/>
                        </a:lnTo>
                        <a:lnTo>
                          <a:pt x="9607" y="140"/>
                        </a:lnTo>
                        <a:lnTo>
                          <a:pt x="9612" y="163"/>
                        </a:lnTo>
                        <a:lnTo>
                          <a:pt x="9616" y="180"/>
                        </a:lnTo>
                        <a:lnTo>
                          <a:pt x="9621" y="187"/>
                        </a:lnTo>
                        <a:lnTo>
                          <a:pt x="9626" y="189"/>
                        </a:lnTo>
                        <a:lnTo>
                          <a:pt x="9630" y="191"/>
                        </a:lnTo>
                        <a:lnTo>
                          <a:pt x="9635" y="187"/>
                        </a:lnTo>
                        <a:lnTo>
                          <a:pt x="9639" y="183"/>
                        </a:lnTo>
                        <a:lnTo>
                          <a:pt x="9644" y="187"/>
                        </a:lnTo>
                        <a:lnTo>
                          <a:pt x="9649" y="196"/>
                        </a:lnTo>
                        <a:lnTo>
                          <a:pt x="9653" y="194"/>
                        </a:lnTo>
                        <a:lnTo>
                          <a:pt x="9658" y="180"/>
                        </a:lnTo>
                        <a:lnTo>
                          <a:pt x="9662" y="175"/>
                        </a:lnTo>
                        <a:lnTo>
                          <a:pt x="9667" y="185"/>
                        </a:lnTo>
                        <a:lnTo>
                          <a:pt x="9671" y="190"/>
                        </a:lnTo>
                        <a:lnTo>
                          <a:pt x="9676" y="190"/>
                        </a:lnTo>
                        <a:lnTo>
                          <a:pt x="9681" y="195"/>
                        </a:lnTo>
                        <a:lnTo>
                          <a:pt x="9685" y="215"/>
                        </a:lnTo>
                        <a:lnTo>
                          <a:pt x="9690" y="237"/>
                        </a:lnTo>
                        <a:lnTo>
                          <a:pt x="9694" y="242"/>
                        </a:lnTo>
                        <a:lnTo>
                          <a:pt x="9699" y="234"/>
                        </a:lnTo>
                        <a:lnTo>
                          <a:pt x="9704" y="225"/>
                        </a:lnTo>
                        <a:lnTo>
                          <a:pt x="9708" y="225"/>
                        </a:lnTo>
                        <a:lnTo>
                          <a:pt x="9713" y="230"/>
                        </a:lnTo>
                        <a:lnTo>
                          <a:pt x="9717" y="229"/>
                        </a:lnTo>
                        <a:lnTo>
                          <a:pt x="9722" y="224"/>
                        </a:lnTo>
                        <a:lnTo>
                          <a:pt x="9726" y="226"/>
                        </a:lnTo>
                        <a:lnTo>
                          <a:pt x="9731" y="233"/>
                        </a:lnTo>
                        <a:lnTo>
                          <a:pt x="9736" y="243"/>
                        </a:lnTo>
                        <a:lnTo>
                          <a:pt x="9740" y="249"/>
                        </a:lnTo>
                        <a:lnTo>
                          <a:pt x="9745" y="242"/>
                        </a:lnTo>
                        <a:lnTo>
                          <a:pt x="9749" y="233"/>
                        </a:lnTo>
                        <a:lnTo>
                          <a:pt x="9754" y="231"/>
                        </a:lnTo>
                        <a:lnTo>
                          <a:pt x="9759" y="235"/>
                        </a:lnTo>
                        <a:lnTo>
                          <a:pt x="9763" y="237"/>
                        </a:lnTo>
                        <a:lnTo>
                          <a:pt x="9768" y="234"/>
                        </a:lnTo>
                        <a:lnTo>
                          <a:pt x="9772" y="234"/>
                        </a:lnTo>
                        <a:lnTo>
                          <a:pt x="9777" y="240"/>
                        </a:lnTo>
                        <a:lnTo>
                          <a:pt x="9782" y="248"/>
                        </a:lnTo>
                        <a:lnTo>
                          <a:pt x="9786" y="255"/>
                        </a:lnTo>
                        <a:lnTo>
                          <a:pt x="9791" y="262"/>
                        </a:lnTo>
                        <a:lnTo>
                          <a:pt x="9795" y="268"/>
                        </a:lnTo>
                        <a:lnTo>
                          <a:pt x="9800" y="270"/>
                        </a:lnTo>
                        <a:lnTo>
                          <a:pt x="9804" y="269"/>
                        </a:lnTo>
                        <a:lnTo>
                          <a:pt x="9809" y="272"/>
                        </a:lnTo>
                        <a:lnTo>
                          <a:pt x="9814" y="274"/>
                        </a:lnTo>
                        <a:lnTo>
                          <a:pt x="9818" y="269"/>
                        </a:lnTo>
                        <a:lnTo>
                          <a:pt x="9823" y="266"/>
                        </a:lnTo>
                        <a:lnTo>
                          <a:pt x="9827" y="266"/>
                        </a:lnTo>
                        <a:lnTo>
                          <a:pt x="9832" y="265"/>
                        </a:lnTo>
                        <a:lnTo>
                          <a:pt x="9837" y="266"/>
                        </a:lnTo>
                        <a:lnTo>
                          <a:pt x="9841" y="279"/>
                        </a:lnTo>
                        <a:lnTo>
                          <a:pt x="9846" y="292"/>
                        </a:lnTo>
                        <a:lnTo>
                          <a:pt x="9850" y="291"/>
                        </a:lnTo>
                        <a:lnTo>
                          <a:pt x="9855" y="287"/>
                        </a:lnTo>
                        <a:lnTo>
                          <a:pt x="9860" y="291"/>
                        </a:lnTo>
                        <a:lnTo>
                          <a:pt x="9864" y="295"/>
                        </a:lnTo>
                        <a:lnTo>
                          <a:pt x="9869" y="292"/>
                        </a:lnTo>
                        <a:lnTo>
                          <a:pt x="9873" y="288"/>
                        </a:lnTo>
                        <a:lnTo>
                          <a:pt x="9878" y="286"/>
                        </a:lnTo>
                        <a:lnTo>
                          <a:pt x="9882" y="295"/>
                        </a:lnTo>
                        <a:lnTo>
                          <a:pt x="9887" y="309"/>
                        </a:lnTo>
                        <a:lnTo>
                          <a:pt x="9892" y="312"/>
                        </a:lnTo>
                        <a:lnTo>
                          <a:pt x="9896" y="303"/>
                        </a:lnTo>
                        <a:lnTo>
                          <a:pt x="9901" y="306"/>
                        </a:lnTo>
                        <a:lnTo>
                          <a:pt x="9905" y="324"/>
                        </a:lnTo>
                        <a:lnTo>
                          <a:pt x="9910" y="338"/>
                        </a:lnTo>
                        <a:lnTo>
                          <a:pt x="9915" y="343"/>
                        </a:lnTo>
                        <a:lnTo>
                          <a:pt x="9919" y="345"/>
                        </a:lnTo>
                        <a:lnTo>
                          <a:pt x="9924" y="350"/>
                        </a:lnTo>
                        <a:lnTo>
                          <a:pt x="9928" y="359"/>
                        </a:lnTo>
                        <a:lnTo>
                          <a:pt x="9933" y="367"/>
                        </a:lnTo>
                        <a:lnTo>
                          <a:pt x="9937" y="373"/>
                        </a:lnTo>
                        <a:lnTo>
                          <a:pt x="9942" y="376"/>
                        </a:lnTo>
                        <a:lnTo>
                          <a:pt x="9947" y="377"/>
                        </a:lnTo>
                        <a:lnTo>
                          <a:pt x="9951" y="375"/>
                        </a:lnTo>
                        <a:lnTo>
                          <a:pt x="9956" y="369"/>
                        </a:lnTo>
                        <a:lnTo>
                          <a:pt x="9960" y="370"/>
                        </a:lnTo>
                        <a:lnTo>
                          <a:pt x="9965" y="385"/>
                        </a:lnTo>
                        <a:lnTo>
                          <a:pt x="9970" y="401"/>
                        </a:lnTo>
                        <a:lnTo>
                          <a:pt x="9974" y="405"/>
                        </a:lnTo>
                        <a:lnTo>
                          <a:pt x="9979" y="403"/>
                        </a:lnTo>
                        <a:lnTo>
                          <a:pt x="9983" y="409"/>
                        </a:lnTo>
                        <a:lnTo>
                          <a:pt x="9988" y="420"/>
                        </a:lnTo>
                        <a:lnTo>
                          <a:pt x="9993" y="420"/>
                        </a:lnTo>
                        <a:lnTo>
                          <a:pt x="9997" y="414"/>
                        </a:lnTo>
                        <a:lnTo>
                          <a:pt x="10002" y="415"/>
                        </a:lnTo>
                        <a:lnTo>
                          <a:pt x="10006" y="427"/>
                        </a:lnTo>
                        <a:lnTo>
                          <a:pt x="10011" y="435"/>
                        </a:lnTo>
                        <a:lnTo>
                          <a:pt x="10015" y="434"/>
                        </a:lnTo>
                        <a:lnTo>
                          <a:pt x="10020" y="440"/>
                        </a:lnTo>
                        <a:lnTo>
                          <a:pt x="10025" y="455"/>
                        </a:lnTo>
                        <a:lnTo>
                          <a:pt x="10029" y="468"/>
                        </a:lnTo>
                        <a:lnTo>
                          <a:pt x="10034" y="477"/>
                        </a:lnTo>
                        <a:lnTo>
                          <a:pt x="10038" y="482"/>
                        </a:lnTo>
                        <a:lnTo>
                          <a:pt x="10043" y="490"/>
                        </a:lnTo>
                        <a:lnTo>
                          <a:pt x="10048" y="504"/>
                        </a:lnTo>
                        <a:lnTo>
                          <a:pt x="10052" y="512"/>
                        </a:lnTo>
                        <a:lnTo>
                          <a:pt x="10057" y="511"/>
                        </a:lnTo>
                        <a:lnTo>
                          <a:pt x="10061" y="515"/>
                        </a:lnTo>
                        <a:lnTo>
                          <a:pt x="10066" y="532"/>
                        </a:lnTo>
                        <a:lnTo>
                          <a:pt x="10071" y="555"/>
                        </a:lnTo>
                        <a:lnTo>
                          <a:pt x="10075" y="574"/>
                        </a:lnTo>
                        <a:lnTo>
                          <a:pt x="10080" y="573"/>
                        </a:lnTo>
                        <a:lnTo>
                          <a:pt x="10084" y="566"/>
                        </a:lnTo>
                        <a:lnTo>
                          <a:pt x="10089" y="571"/>
                        </a:lnTo>
                        <a:lnTo>
                          <a:pt x="10093" y="583"/>
                        </a:lnTo>
                        <a:lnTo>
                          <a:pt x="10098" y="595"/>
                        </a:lnTo>
                        <a:lnTo>
                          <a:pt x="10103" y="606"/>
                        </a:lnTo>
                        <a:lnTo>
                          <a:pt x="10107" y="616"/>
                        </a:lnTo>
                        <a:lnTo>
                          <a:pt x="10112" y="624"/>
                        </a:lnTo>
                        <a:lnTo>
                          <a:pt x="10116" y="629"/>
                        </a:lnTo>
                        <a:lnTo>
                          <a:pt x="10121" y="630"/>
                        </a:lnTo>
                        <a:lnTo>
                          <a:pt x="10126" y="628"/>
                        </a:lnTo>
                        <a:lnTo>
                          <a:pt x="10130" y="633"/>
                        </a:lnTo>
                        <a:lnTo>
                          <a:pt x="10135" y="646"/>
                        </a:lnTo>
                        <a:lnTo>
                          <a:pt x="10139" y="652"/>
                        </a:lnTo>
                        <a:lnTo>
                          <a:pt x="10144" y="642"/>
                        </a:lnTo>
                        <a:lnTo>
                          <a:pt x="10148" y="634"/>
                        </a:lnTo>
                        <a:lnTo>
                          <a:pt x="10153" y="639"/>
                        </a:lnTo>
                        <a:lnTo>
                          <a:pt x="10158" y="643"/>
                        </a:lnTo>
                        <a:lnTo>
                          <a:pt x="10162" y="647"/>
                        </a:lnTo>
                        <a:lnTo>
                          <a:pt x="10167" y="662"/>
                        </a:lnTo>
                        <a:lnTo>
                          <a:pt x="10171" y="675"/>
                        </a:lnTo>
                        <a:lnTo>
                          <a:pt x="10176" y="676"/>
                        </a:lnTo>
                        <a:lnTo>
                          <a:pt x="10181" y="674"/>
                        </a:lnTo>
                        <a:lnTo>
                          <a:pt x="10185" y="676"/>
                        </a:lnTo>
                        <a:lnTo>
                          <a:pt x="10190" y="682"/>
                        </a:lnTo>
                        <a:lnTo>
                          <a:pt x="10194" y="690"/>
                        </a:lnTo>
                        <a:lnTo>
                          <a:pt x="10199" y="697"/>
                        </a:lnTo>
                        <a:lnTo>
                          <a:pt x="10204" y="702"/>
                        </a:lnTo>
                        <a:lnTo>
                          <a:pt x="10208" y="705"/>
                        </a:lnTo>
                        <a:lnTo>
                          <a:pt x="10213" y="707"/>
                        </a:lnTo>
                        <a:lnTo>
                          <a:pt x="10217" y="709"/>
                        </a:lnTo>
                        <a:lnTo>
                          <a:pt x="10222" y="709"/>
                        </a:lnTo>
                        <a:lnTo>
                          <a:pt x="10226" y="713"/>
                        </a:lnTo>
                        <a:lnTo>
                          <a:pt x="10231" y="726"/>
                        </a:lnTo>
                        <a:lnTo>
                          <a:pt x="10236" y="740"/>
                        </a:lnTo>
                        <a:lnTo>
                          <a:pt x="10240" y="753"/>
                        </a:lnTo>
                        <a:lnTo>
                          <a:pt x="10245" y="768"/>
                        </a:lnTo>
                        <a:lnTo>
                          <a:pt x="10249" y="793"/>
                        </a:lnTo>
                        <a:lnTo>
                          <a:pt x="10254" y="820"/>
                        </a:lnTo>
                        <a:lnTo>
                          <a:pt x="10259" y="837"/>
                        </a:lnTo>
                        <a:lnTo>
                          <a:pt x="10263" y="840"/>
                        </a:lnTo>
                        <a:lnTo>
                          <a:pt x="10268" y="850"/>
                        </a:lnTo>
                        <a:lnTo>
                          <a:pt x="10272" y="882"/>
                        </a:lnTo>
                        <a:lnTo>
                          <a:pt x="10277" y="919"/>
                        </a:lnTo>
                        <a:lnTo>
                          <a:pt x="10282" y="941"/>
                        </a:lnTo>
                        <a:lnTo>
                          <a:pt x="10286" y="954"/>
                        </a:lnTo>
                        <a:lnTo>
                          <a:pt x="10291" y="963"/>
                        </a:lnTo>
                        <a:lnTo>
                          <a:pt x="10295" y="959"/>
                        </a:lnTo>
                        <a:lnTo>
                          <a:pt x="10300" y="944"/>
                        </a:lnTo>
                        <a:lnTo>
                          <a:pt x="10304" y="937"/>
                        </a:lnTo>
                        <a:lnTo>
                          <a:pt x="10309" y="944"/>
                        </a:lnTo>
                        <a:lnTo>
                          <a:pt x="10314" y="940"/>
                        </a:lnTo>
                        <a:lnTo>
                          <a:pt x="10318" y="915"/>
                        </a:lnTo>
                        <a:lnTo>
                          <a:pt x="10323" y="884"/>
                        </a:lnTo>
                        <a:lnTo>
                          <a:pt x="10327" y="857"/>
                        </a:lnTo>
                        <a:lnTo>
                          <a:pt x="10332" y="836"/>
                        </a:lnTo>
                        <a:lnTo>
                          <a:pt x="10337" y="828"/>
                        </a:lnTo>
                        <a:lnTo>
                          <a:pt x="10341" y="826"/>
                        </a:lnTo>
                        <a:lnTo>
                          <a:pt x="10346" y="822"/>
                        </a:lnTo>
                        <a:lnTo>
                          <a:pt x="10350" y="816"/>
                        </a:lnTo>
                        <a:lnTo>
                          <a:pt x="10355" y="799"/>
                        </a:lnTo>
                        <a:lnTo>
                          <a:pt x="10359" y="760"/>
                        </a:lnTo>
                        <a:lnTo>
                          <a:pt x="10364" y="712"/>
                        </a:lnTo>
                        <a:lnTo>
                          <a:pt x="10369" y="666"/>
                        </a:lnTo>
                        <a:lnTo>
                          <a:pt x="10373" y="623"/>
                        </a:lnTo>
                        <a:lnTo>
                          <a:pt x="10378" y="587"/>
                        </a:lnTo>
                        <a:lnTo>
                          <a:pt x="10382" y="552"/>
                        </a:lnTo>
                        <a:lnTo>
                          <a:pt x="10387" y="513"/>
                        </a:lnTo>
                        <a:lnTo>
                          <a:pt x="10392" y="471"/>
                        </a:lnTo>
                        <a:lnTo>
                          <a:pt x="10396" y="433"/>
                        </a:lnTo>
                        <a:lnTo>
                          <a:pt x="10401" y="406"/>
                        </a:lnTo>
                        <a:lnTo>
                          <a:pt x="10405" y="394"/>
                        </a:lnTo>
                        <a:lnTo>
                          <a:pt x="10410" y="394"/>
                        </a:lnTo>
                        <a:lnTo>
                          <a:pt x="10415" y="401"/>
                        </a:lnTo>
                        <a:lnTo>
                          <a:pt x="10419" y="407"/>
                        </a:lnTo>
                        <a:lnTo>
                          <a:pt x="10424" y="398"/>
                        </a:lnTo>
                        <a:lnTo>
                          <a:pt x="10428" y="368"/>
                        </a:lnTo>
                        <a:lnTo>
                          <a:pt x="10433" y="338"/>
                        </a:lnTo>
                        <a:lnTo>
                          <a:pt x="10437" y="324"/>
                        </a:lnTo>
                        <a:lnTo>
                          <a:pt x="10442" y="321"/>
                        </a:lnTo>
                        <a:lnTo>
                          <a:pt x="10447" y="319"/>
                        </a:lnTo>
                        <a:lnTo>
                          <a:pt x="10451" y="313"/>
                        </a:lnTo>
                        <a:lnTo>
                          <a:pt x="10456" y="306"/>
                        </a:lnTo>
                        <a:lnTo>
                          <a:pt x="10460" y="301"/>
                        </a:lnTo>
                        <a:lnTo>
                          <a:pt x="10465" y="294"/>
                        </a:lnTo>
                        <a:lnTo>
                          <a:pt x="10470" y="290"/>
                        </a:lnTo>
                        <a:lnTo>
                          <a:pt x="10474" y="288"/>
                        </a:lnTo>
                        <a:lnTo>
                          <a:pt x="10479" y="284"/>
                        </a:lnTo>
                        <a:lnTo>
                          <a:pt x="10483" y="283"/>
                        </a:lnTo>
                        <a:lnTo>
                          <a:pt x="10488" y="278"/>
                        </a:lnTo>
                        <a:lnTo>
                          <a:pt x="10493" y="268"/>
                        </a:lnTo>
                        <a:lnTo>
                          <a:pt x="10497" y="266"/>
                        </a:lnTo>
                        <a:lnTo>
                          <a:pt x="10502" y="273"/>
                        </a:lnTo>
                        <a:lnTo>
                          <a:pt x="10506" y="280"/>
                        </a:lnTo>
                        <a:lnTo>
                          <a:pt x="10511" y="286"/>
                        </a:lnTo>
                        <a:lnTo>
                          <a:pt x="10515" y="291"/>
                        </a:lnTo>
                        <a:lnTo>
                          <a:pt x="10520" y="288"/>
                        </a:lnTo>
                        <a:lnTo>
                          <a:pt x="10525" y="284"/>
                        </a:lnTo>
                        <a:lnTo>
                          <a:pt x="10529" y="286"/>
                        </a:lnTo>
                        <a:lnTo>
                          <a:pt x="10534" y="287"/>
                        </a:lnTo>
                        <a:lnTo>
                          <a:pt x="10538" y="280"/>
                        </a:lnTo>
                        <a:lnTo>
                          <a:pt x="10543" y="274"/>
                        </a:lnTo>
                        <a:lnTo>
                          <a:pt x="10548" y="271"/>
                        </a:lnTo>
                        <a:lnTo>
                          <a:pt x="10552" y="265"/>
                        </a:lnTo>
                        <a:lnTo>
                          <a:pt x="10557" y="264"/>
                        </a:lnTo>
                        <a:lnTo>
                          <a:pt x="10561" y="270"/>
                        </a:lnTo>
                        <a:lnTo>
                          <a:pt x="10566" y="276"/>
                        </a:lnTo>
                        <a:lnTo>
                          <a:pt x="10570" y="280"/>
                        </a:lnTo>
                        <a:lnTo>
                          <a:pt x="10575" y="279"/>
                        </a:lnTo>
                        <a:lnTo>
                          <a:pt x="10580" y="266"/>
                        </a:lnTo>
                        <a:lnTo>
                          <a:pt x="10584" y="249"/>
                        </a:lnTo>
                        <a:lnTo>
                          <a:pt x="10589" y="248"/>
                        </a:lnTo>
                        <a:lnTo>
                          <a:pt x="10593" y="264"/>
                        </a:lnTo>
                        <a:lnTo>
                          <a:pt x="10598" y="275"/>
                        </a:lnTo>
                        <a:lnTo>
                          <a:pt x="10603" y="274"/>
                        </a:lnTo>
                        <a:lnTo>
                          <a:pt x="10607" y="273"/>
                        </a:lnTo>
                        <a:lnTo>
                          <a:pt x="10612" y="277"/>
                        </a:lnTo>
                        <a:lnTo>
                          <a:pt x="10616" y="273"/>
                        </a:lnTo>
                        <a:lnTo>
                          <a:pt x="10621" y="261"/>
                        </a:lnTo>
                        <a:lnTo>
                          <a:pt x="10626" y="259"/>
                        </a:lnTo>
                        <a:lnTo>
                          <a:pt x="10630" y="270"/>
                        </a:lnTo>
                        <a:lnTo>
                          <a:pt x="10635" y="275"/>
                        </a:lnTo>
                        <a:lnTo>
                          <a:pt x="10639" y="263"/>
                        </a:lnTo>
                        <a:lnTo>
                          <a:pt x="10644" y="249"/>
                        </a:lnTo>
                        <a:lnTo>
                          <a:pt x="10648" y="242"/>
                        </a:lnTo>
                        <a:lnTo>
                          <a:pt x="10653" y="240"/>
                        </a:lnTo>
                        <a:lnTo>
                          <a:pt x="10658" y="244"/>
                        </a:lnTo>
                        <a:lnTo>
                          <a:pt x="10662" y="251"/>
                        </a:lnTo>
                        <a:lnTo>
                          <a:pt x="10667" y="256"/>
                        </a:lnTo>
                        <a:lnTo>
                          <a:pt x="10671" y="254"/>
                        </a:lnTo>
                        <a:lnTo>
                          <a:pt x="10676" y="246"/>
                        </a:lnTo>
                        <a:lnTo>
                          <a:pt x="10681" y="241"/>
                        </a:lnTo>
                        <a:lnTo>
                          <a:pt x="10685" y="244"/>
                        </a:lnTo>
                        <a:lnTo>
                          <a:pt x="10690" y="249"/>
                        </a:lnTo>
                        <a:lnTo>
                          <a:pt x="10694" y="253"/>
                        </a:lnTo>
                        <a:lnTo>
                          <a:pt x="10699" y="263"/>
                        </a:lnTo>
                        <a:lnTo>
                          <a:pt x="10704" y="280"/>
                        </a:lnTo>
                        <a:lnTo>
                          <a:pt x="10708" y="293"/>
                        </a:lnTo>
                        <a:lnTo>
                          <a:pt x="10713" y="296"/>
                        </a:lnTo>
                        <a:lnTo>
                          <a:pt x="10717" y="304"/>
                        </a:lnTo>
                        <a:lnTo>
                          <a:pt x="10722" y="322"/>
                        </a:lnTo>
                        <a:lnTo>
                          <a:pt x="10726" y="323"/>
                        </a:lnTo>
                        <a:lnTo>
                          <a:pt x="10731" y="297"/>
                        </a:lnTo>
                        <a:lnTo>
                          <a:pt x="10736" y="274"/>
                        </a:lnTo>
                        <a:lnTo>
                          <a:pt x="10740" y="272"/>
                        </a:lnTo>
                        <a:lnTo>
                          <a:pt x="10745" y="280"/>
                        </a:lnTo>
                        <a:lnTo>
                          <a:pt x="10749" y="290"/>
                        </a:lnTo>
                        <a:lnTo>
                          <a:pt x="10754" y="300"/>
                        </a:lnTo>
                        <a:lnTo>
                          <a:pt x="10759" y="303"/>
                        </a:lnTo>
                        <a:lnTo>
                          <a:pt x="10763" y="302"/>
                        </a:lnTo>
                        <a:lnTo>
                          <a:pt x="10768" y="309"/>
                        </a:lnTo>
                        <a:lnTo>
                          <a:pt x="10772" y="326"/>
                        </a:lnTo>
                        <a:lnTo>
                          <a:pt x="10777" y="336"/>
                        </a:lnTo>
                        <a:lnTo>
                          <a:pt x="10781" y="337"/>
                        </a:lnTo>
                        <a:lnTo>
                          <a:pt x="10786" y="337"/>
                        </a:lnTo>
                        <a:lnTo>
                          <a:pt x="10791" y="335"/>
                        </a:lnTo>
                        <a:lnTo>
                          <a:pt x="10795" y="333"/>
                        </a:lnTo>
                        <a:lnTo>
                          <a:pt x="10800" y="341"/>
                        </a:lnTo>
                        <a:lnTo>
                          <a:pt x="10804" y="359"/>
                        </a:lnTo>
                        <a:lnTo>
                          <a:pt x="10809" y="379"/>
                        </a:lnTo>
                        <a:lnTo>
                          <a:pt x="10814" y="393"/>
                        </a:lnTo>
                        <a:lnTo>
                          <a:pt x="10818" y="406"/>
                        </a:lnTo>
                        <a:lnTo>
                          <a:pt x="10823" y="434"/>
                        </a:lnTo>
                        <a:lnTo>
                          <a:pt x="10827" y="468"/>
                        </a:lnTo>
                        <a:lnTo>
                          <a:pt x="10832" y="480"/>
                        </a:lnTo>
                        <a:lnTo>
                          <a:pt x="10837" y="471"/>
                        </a:lnTo>
                        <a:lnTo>
                          <a:pt x="10841" y="473"/>
                        </a:lnTo>
                        <a:lnTo>
                          <a:pt x="10846" y="489"/>
                        </a:lnTo>
                        <a:lnTo>
                          <a:pt x="10850" y="504"/>
                        </a:lnTo>
                        <a:lnTo>
                          <a:pt x="10855" y="522"/>
                        </a:lnTo>
                        <a:lnTo>
                          <a:pt x="10859" y="554"/>
                        </a:lnTo>
                        <a:lnTo>
                          <a:pt x="10864" y="597"/>
                        </a:lnTo>
                        <a:lnTo>
                          <a:pt x="10869" y="634"/>
                        </a:lnTo>
                        <a:lnTo>
                          <a:pt x="10873" y="658"/>
                        </a:lnTo>
                        <a:lnTo>
                          <a:pt x="10878" y="673"/>
                        </a:lnTo>
                        <a:lnTo>
                          <a:pt x="10882" y="681"/>
                        </a:lnTo>
                        <a:lnTo>
                          <a:pt x="10887" y="696"/>
                        </a:lnTo>
                        <a:lnTo>
                          <a:pt x="10892" y="726"/>
                        </a:lnTo>
                        <a:lnTo>
                          <a:pt x="10896" y="753"/>
                        </a:lnTo>
                        <a:lnTo>
                          <a:pt x="10901" y="774"/>
                        </a:lnTo>
                        <a:lnTo>
                          <a:pt x="10905" y="798"/>
                        </a:lnTo>
                        <a:lnTo>
                          <a:pt x="10910" y="830"/>
                        </a:lnTo>
                        <a:lnTo>
                          <a:pt x="10914" y="868"/>
                        </a:lnTo>
                        <a:lnTo>
                          <a:pt x="10919" y="913"/>
                        </a:lnTo>
                        <a:lnTo>
                          <a:pt x="10924" y="958"/>
                        </a:lnTo>
                        <a:lnTo>
                          <a:pt x="10928" y="999"/>
                        </a:lnTo>
                        <a:lnTo>
                          <a:pt x="10933" y="1039"/>
                        </a:lnTo>
                        <a:lnTo>
                          <a:pt x="10937" y="1083"/>
                        </a:lnTo>
                        <a:lnTo>
                          <a:pt x="10942" y="1130"/>
                        </a:lnTo>
                        <a:lnTo>
                          <a:pt x="10947" y="1181"/>
                        </a:lnTo>
                        <a:lnTo>
                          <a:pt x="10951" y="1235"/>
                        </a:lnTo>
                        <a:lnTo>
                          <a:pt x="10956" y="1288"/>
                        </a:lnTo>
                        <a:lnTo>
                          <a:pt x="10960" y="1347"/>
                        </a:lnTo>
                        <a:lnTo>
                          <a:pt x="10965" y="1413"/>
                        </a:lnTo>
                        <a:lnTo>
                          <a:pt x="10970" y="1467"/>
                        </a:lnTo>
                        <a:lnTo>
                          <a:pt x="10974" y="1511"/>
                        </a:lnTo>
                        <a:lnTo>
                          <a:pt x="10979" y="1563"/>
                        </a:lnTo>
                        <a:lnTo>
                          <a:pt x="10983" y="1621"/>
                        </a:lnTo>
                        <a:lnTo>
                          <a:pt x="10988" y="1678"/>
                        </a:lnTo>
                        <a:lnTo>
                          <a:pt x="10992" y="1735"/>
                        </a:lnTo>
                        <a:lnTo>
                          <a:pt x="10997" y="1792"/>
                        </a:lnTo>
                        <a:lnTo>
                          <a:pt x="11002" y="1843"/>
                        </a:lnTo>
                        <a:lnTo>
                          <a:pt x="11006" y="1890"/>
                        </a:lnTo>
                        <a:lnTo>
                          <a:pt x="11011" y="1937"/>
                        </a:lnTo>
                        <a:lnTo>
                          <a:pt x="11015" y="1977"/>
                        </a:lnTo>
                        <a:lnTo>
                          <a:pt x="11020" y="2012"/>
                        </a:lnTo>
                        <a:lnTo>
                          <a:pt x="11025" y="2054"/>
                        </a:lnTo>
                        <a:lnTo>
                          <a:pt x="11029" y="2105"/>
                        </a:lnTo>
                        <a:lnTo>
                          <a:pt x="11034" y="2150"/>
                        </a:lnTo>
                        <a:lnTo>
                          <a:pt x="11038" y="2176"/>
                        </a:lnTo>
                        <a:lnTo>
                          <a:pt x="11043" y="2198"/>
                        </a:lnTo>
                        <a:lnTo>
                          <a:pt x="11048" y="2224"/>
                        </a:lnTo>
                        <a:lnTo>
                          <a:pt x="11052" y="2249"/>
                        </a:lnTo>
                        <a:lnTo>
                          <a:pt x="11057" y="2267"/>
                        </a:lnTo>
                        <a:lnTo>
                          <a:pt x="11061" y="2279"/>
                        </a:lnTo>
                        <a:lnTo>
                          <a:pt x="11066" y="2296"/>
                        </a:lnTo>
                        <a:lnTo>
                          <a:pt x="11070" y="2316"/>
                        </a:lnTo>
                        <a:lnTo>
                          <a:pt x="11075" y="2330"/>
                        </a:lnTo>
                        <a:lnTo>
                          <a:pt x="11080" y="2340"/>
                        </a:lnTo>
                        <a:lnTo>
                          <a:pt x="11084" y="2360"/>
                        </a:lnTo>
                        <a:lnTo>
                          <a:pt x="11089" y="2382"/>
                        </a:lnTo>
                        <a:lnTo>
                          <a:pt x="11093" y="2394"/>
                        </a:lnTo>
                        <a:lnTo>
                          <a:pt x="11098" y="2406"/>
                        </a:lnTo>
                        <a:lnTo>
                          <a:pt x="11103" y="2422"/>
                        </a:lnTo>
                        <a:lnTo>
                          <a:pt x="11107" y="2432"/>
                        </a:lnTo>
                        <a:lnTo>
                          <a:pt x="11112" y="2435"/>
                        </a:lnTo>
                        <a:lnTo>
                          <a:pt x="11116" y="2433"/>
                        </a:lnTo>
                        <a:lnTo>
                          <a:pt x="11121" y="2432"/>
                        </a:lnTo>
                        <a:lnTo>
                          <a:pt x="11125" y="2436"/>
                        </a:lnTo>
                        <a:lnTo>
                          <a:pt x="11130" y="2443"/>
                        </a:lnTo>
                        <a:lnTo>
                          <a:pt x="11135" y="2446"/>
                        </a:lnTo>
                        <a:lnTo>
                          <a:pt x="11139" y="2444"/>
                        </a:lnTo>
                        <a:lnTo>
                          <a:pt x="11144" y="2440"/>
                        </a:lnTo>
                        <a:lnTo>
                          <a:pt x="11148" y="2434"/>
                        </a:lnTo>
                        <a:lnTo>
                          <a:pt x="11153" y="2419"/>
                        </a:lnTo>
                        <a:lnTo>
                          <a:pt x="11158" y="2396"/>
                        </a:lnTo>
                        <a:lnTo>
                          <a:pt x="11162" y="2373"/>
                        </a:lnTo>
                        <a:lnTo>
                          <a:pt x="11167" y="2352"/>
                        </a:lnTo>
                        <a:lnTo>
                          <a:pt x="11171" y="2332"/>
                        </a:lnTo>
                        <a:lnTo>
                          <a:pt x="11176" y="2315"/>
                        </a:lnTo>
                        <a:lnTo>
                          <a:pt x="11181" y="2298"/>
                        </a:lnTo>
                        <a:lnTo>
                          <a:pt x="11185" y="2273"/>
                        </a:lnTo>
                        <a:lnTo>
                          <a:pt x="11190" y="2244"/>
                        </a:lnTo>
                        <a:lnTo>
                          <a:pt x="11194" y="2214"/>
                        </a:lnTo>
                        <a:lnTo>
                          <a:pt x="11199" y="2174"/>
                        </a:lnTo>
                        <a:lnTo>
                          <a:pt x="11203" y="2126"/>
                        </a:lnTo>
                        <a:lnTo>
                          <a:pt x="11208" y="2087"/>
                        </a:lnTo>
                        <a:lnTo>
                          <a:pt x="11213" y="2056"/>
                        </a:lnTo>
                        <a:lnTo>
                          <a:pt x="11217" y="2017"/>
                        </a:lnTo>
                        <a:lnTo>
                          <a:pt x="11222" y="1970"/>
                        </a:lnTo>
                        <a:lnTo>
                          <a:pt x="11226" y="1922"/>
                        </a:lnTo>
                        <a:lnTo>
                          <a:pt x="11231" y="1876"/>
                        </a:lnTo>
                        <a:lnTo>
                          <a:pt x="11236" y="1829"/>
                        </a:lnTo>
                        <a:lnTo>
                          <a:pt x="11240" y="1783"/>
                        </a:lnTo>
                        <a:lnTo>
                          <a:pt x="11245" y="1745"/>
                        </a:lnTo>
                        <a:lnTo>
                          <a:pt x="11249" y="1710"/>
                        </a:lnTo>
                        <a:lnTo>
                          <a:pt x="11254" y="1670"/>
                        </a:lnTo>
                        <a:lnTo>
                          <a:pt x="11259" y="1627"/>
                        </a:lnTo>
                        <a:lnTo>
                          <a:pt x="11263" y="1589"/>
                        </a:lnTo>
                        <a:lnTo>
                          <a:pt x="11268" y="1553"/>
                        </a:lnTo>
                        <a:lnTo>
                          <a:pt x="11272" y="1516"/>
                        </a:lnTo>
                        <a:lnTo>
                          <a:pt x="11277" y="1485"/>
                        </a:lnTo>
                        <a:lnTo>
                          <a:pt x="11281" y="1467"/>
                        </a:lnTo>
                        <a:lnTo>
                          <a:pt x="11286" y="1455"/>
                        </a:lnTo>
                        <a:lnTo>
                          <a:pt x="11291" y="1443"/>
                        </a:lnTo>
                        <a:lnTo>
                          <a:pt x="11295" y="1433"/>
                        </a:lnTo>
                        <a:lnTo>
                          <a:pt x="11300" y="1431"/>
                        </a:lnTo>
                        <a:lnTo>
                          <a:pt x="11304" y="1435"/>
                        </a:lnTo>
                        <a:lnTo>
                          <a:pt x="11309" y="1448"/>
                        </a:lnTo>
                        <a:lnTo>
                          <a:pt x="11314" y="1458"/>
                        </a:lnTo>
                        <a:lnTo>
                          <a:pt x="11318" y="1458"/>
                        </a:lnTo>
                        <a:lnTo>
                          <a:pt x="11323" y="1457"/>
                        </a:lnTo>
                        <a:lnTo>
                          <a:pt x="11327" y="1474"/>
                        </a:lnTo>
                        <a:lnTo>
                          <a:pt x="11332" y="1507"/>
                        </a:lnTo>
                        <a:lnTo>
                          <a:pt x="11336" y="1538"/>
                        </a:lnTo>
                        <a:lnTo>
                          <a:pt x="11341" y="1565"/>
                        </a:lnTo>
                        <a:lnTo>
                          <a:pt x="11346" y="1593"/>
                        </a:lnTo>
                        <a:lnTo>
                          <a:pt x="11350" y="1623"/>
                        </a:lnTo>
                        <a:lnTo>
                          <a:pt x="11355" y="1662"/>
                        </a:lnTo>
                        <a:lnTo>
                          <a:pt x="11359" y="1702"/>
                        </a:lnTo>
                        <a:lnTo>
                          <a:pt x="11364" y="1727"/>
                        </a:lnTo>
                        <a:lnTo>
                          <a:pt x="11369" y="1751"/>
                        </a:lnTo>
                        <a:lnTo>
                          <a:pt x="11373" y="1791"/>
                        </a:lnTo>
                        <a:lnTo>
                          <a:pt x="11378" y="1840"/>
                        </a:lnTo>
                        <a:lnTo>
                          <a:pt x="11382" y="1888"/>
                        </a:lnTo>
                        <a:lnTo>
                          <a:pt x="11387" y="1932"/>
                        </a:lnTo>
                        <a:lnTo>
                          <a:pt x="11392" y="1977"/>
                        </a:lnTo>
                        <a:lnTo>
                          <a:pt x="11396" y="2019"/>
                        </a:lnTo>
                        <a:lnTo>
                          <a:pt x="11401" y="2057"/>
                        </a:lnTo>
                        <a:lnTo>
                          <a:pt x="11405" y="2099"/>
                        </a:lnTo>
                        <a:lnTo>
                          <a:pt x="11410" y="2141"/>
                        </a:lnTo>
                        <a:lnTo>
                          <a:pt x="11414" y="2172"/>
                        </a:lnTo>
                        <a:lnTo>
                          <a:pt x="11419" y="2197"/>
                        </a:lnTo>
                        <a:lnTo>
                          <a:pt x="11424" y="2225"/>
                        </a:lnTo>
                        <a:lnTo>
                          <a:pt x="11428" y="2257"/>
                        </a:lnTo>
                        <a:lnTo>
                          <a:pt x="11433" y="2292"/>
                        </a:lnTo>
                        <a:lnTo>
                          <a:pt x="11437" y="2327"/>
                        </a:lnTo>
                        <a:lnTo>
                          <a:pt x="11442" y="2360"/>
                        </a:lnTo>
                        <a:lnTo>
                          <a:pt x="11447" y="2388"/>
                        </a:lnTo>
                        <a:lnTo>
                          <a:pt x="11451" y="2413"/>
                        </a:lnTo>
                        <a:lnTo>
                          <a:pt x="11456" y="2427"/>
                        </a:lnTo>
                        <a:lnTo>
                          <a:pt x="11460" y="2428"/>
                        </a:lnTo>
                        <a:lnTo>
                          <a:pt x="11465" y="2428"/>
                        </a:lnTo>
                        <a:lnTo>
                          <a:pt x="11470" y="2434"/>
                        </a:lnTo>
                        <a:lnTo>
                          <a:pt x="11474" y="2445"/>
                        </a:lnTo>
                        <a:lnTo>
                          <a:pt x="11479" y="2458"/>
                        </a:lnTo>
                        <a:lnTo>
                          <a:pt x="11483" y="2465"/>
                        </a:lnTo>
                        <a:lnTo>
                          <a:pt x="11488" y="2454"/>
                        </a:lnTo>
                        <a:lnTo>
                          <a:pt x="11492" y="2430"/>
                        </a:lnTo>
                        <a:lnTo>
                          <a:pt x="11497" y="2406"/>
                        </a:lnTo>
                        <a:lnTo>
                          <a:pt x="11502" y="2387"/>
                        </a:lnTo>
                        <a:lnTo>
                          <a:pt x="11506" y="2373"/>
                        </a:lnTo>
                        <a:lnTo>
                          <a:pt x="11511" y="2365"/>
                        </a:lnTo>
                        <a:lnTo>
                          <a:pt x="11515" y="2359"/>
                        </a:lnTo>
                        <a:lnTo>
                          <a:pt x="11520" y="2343"/>
                        </a:lnTo>
                        <a:lnTo>
                          <a:pt x="11525" y="2305"/>
                        </a:lnTo>
                        <a:lnTo>
                          <a:pt x="11529" y="2257"/>
                        </a:lnTo>
                        <a:lnTo>
                          <a:pt x="11534" y="2202"/>
                        </a:lnTo>
                        <a:lnTo>
                          <a:pt x="11538" y="2127"/>
                        </a:lnTo>
                        <a:lnTo>
                          <a:pt x="11543" y="2030"/>
                        </a:lnTo>
                        <a:lnTo>
                          <a:pt x="11547" y="1935"/>
                        </a:lnTo>
                        <a:lnTo>
                          <a:pt x="11552" y="1866"/>
                        </a:lnTo>
                        <a:lnTo>
                          <a:pt x="11557" y="1827"/>
                        </a:lnTo>
                        <a:lnTo>
                          <a:pt x="11561" y="1791"/>
                        </a:lnTo>
                        <a:lnTo>
                          <a:pt x="11566" y="1726"/>
                        </a:lnTo>
                        <a:lnTo>
                          <a:pt x="11570" y="1636"/>
                        </a:lnTo>
                        <a:lnTo>
                          <a:pt x="11575" y="1571"/>
                        </a:lnTo>
                        <a:lnTo>
                          <a:pt x="11580" y="1569"/>
                        </a:lnTo>
                        <a:lnTo>
                          <a:pt x="11584" y="1614"/>
                        </a:lnTo>
                        <a:lnTo>
                          <a:pt x="11589" y="1682"/>
                        </a:lnTo>
                        <a:lnTo>
                          <a:pt x="11593" y="1769"/>
                        </a:lnTo>
                        <a:lnTo>
                          <a:pt x="11598" y="1864"/>
                        </a:lnTo>
                        <a:lnTo>
                          <a:pt x="11603" y="1951"/>
                        </a:lnTo>
                        <a:lnTo>
                          <a:pt x="11607" y="2025"/>
                        </a:lnTo>
                        <a:lnTo>
                          <a:pt x="11612" y="2093"/>
                        </a:lnTo>
                        <a:lnTo>
                          <a:pt x="11616" y="2151"/>
                        </a:lnTo>
                        <a:lnTo>
                          <a:pt x="11621" y="2184"/>
                        </a:lnTo>
                        <a:lnTo>
                          <a:pt x="11625" y="2194"/>
                        </a:lnTo>
                        <a:lnTo>
                          <a:pt x="11630" y="2202"/>
                        </a:lnTo>
                        <a:lnTo>
                          <a:pt x="11635" y="2204"/>
                        </a:lnTo>
                        <a:lnTo>
                          <a:pt x="11639" y="2186"/>
                        </a:lnTo>
                        <a:lnTo>
                          <a:pt x="11644" y="2149"/>
                        </a:lnTo>
                        <a:lnTo>
                          <a:pt x="11648" y="2106"/>
                        </a:lnTo>
                        <a:lnTo>
                          <a:pt x="11653" y="2059"/>
                        </a:lnTo>
                        <a:lnTo>
                          <a:pt x="11658" y="2002"/>
                        </a:lnTo>
                        <a:lnTo>
                          <a:pt x="11662" y="1928"/>
                        </a:lnTo>
                        <a:lnTo>
                          <a:pt x="11667" y="1857"/>
                        </a:lnTo>
                        <a:lnTo>
                          <a:pt x="11671" y="1797"/>
                        </a:lnTo>
                        <a:lnTo>
                          <a:pt x="11676" y="1729"/>
                        </a:lnTo>
                        <a:lnTo>
                          <a:pt x="11681" y="1651"/>
                        </a:lnTo>
                        <a:lnTo>
                          <a:pt x="11685" y="1579"/>
                        </a:lnTo>
                        <a:lnTo>
                          <a:pt x="11690" y="1517"/>
                        </a:lnTo>
                        <a:lnTo>
                          <a:pt x="11694" y="1454"/>
                        </a:lnTo>
                        <a:lnTo>
                          <a:pt x="11699" y="1390"/>
                        </a:lnTo>
                        <a:lnTo>
                          <a:pt x="11703" y="1328"/>
                        </a:lnTo>
                        <a:lnTo>
                          <a:pt x="11708" y="1269"/>
                        </a:lnTo>
                        <a:lnTo>
                          <a:pt x="11713" y="1215"/>
                        </a:lnTo>
                        <a:lnTo>
                          <a:pt x="11717" y="1166"/>
                        </a:lnTo>
                        <a:lnTo>
                          <a:pt x="11722" y="1121"/>
                        </a:lnTo>
                        <a:lnTo>
                          <a:pt x="11726" y="1085"/>
                        </a:lnTo>
                        <a:lnTo>
                          <a:pt x="11731" y="1055"/>
                        </a:lnTo>
                        <a:lnTo>
                          <a:pt x="11736" y="1026"/>
                        </a:lnTo>
                        <a:lnTo>
                          <a:pt x="11740" y="995"/>
                        </a:lnTo>
                        <a:lnTo>
                          <a:pt x="11745" y="970"/>
                        </a:lnTo>
                        <a:lnTo>
                          <a:pt x="11749" y="956"/>
                        </a:lnTo>
                        <a:lnTo>
                          <a:pt x="11754" y="944"/>
                        </a:lnTo>
                        <a:lnTo>
                          <a:pt x="11758" y="930"/>
                        </a:lnTo>
                        <a:lnTo>
                          <a:pt x="11763" y="918"/>
                        </a:lnTo>
                        <a:lnTo>
                          <a:pt x="11768" y="911"/>
                        </a:lnTo>
                        <a:lnTo>
                          <a:pt x="11772" y="915"/>
                        </a:lnTo>
                        <a:lnTo>
                          <a:pt x="11777" y="923"/>
                        </a:lnTo>
                        <a:lnTo>
                          <a:pt x="11781" y="928"/>
                        </a:lnTo>
                        <a:lnTo>
                          <a:pt x="11786" y="927"/>
                        </a:lnTo>
                        <a:lnTo>
                          <a:pt x="11791" y="926"/>
                        </a:lnTo>
                        <a:lnTo>
                          <a:pt x="11795" y="932"/>
                        </a:lnTo>
                        <a:lnTo>
                          <a:pt x="11800" y="949"/>
                        </a:lnTo>
                        <a:lnTo>
                          <a:pt x="11804" y="961"/>
                        </a:lnTo>
                        <a:lnTo>
                          <a:pt x="11809" y="965"/>
                        </a:lnTo>
                        <a:lnTo>
                          <a:pt x="11814" y="974"/>
                        </a:lnTo>
                        <a:lnTo>
                          <a:pt x="11818" y="984"/>
                        </a:lnTo>
                        <a:lnTo>
                          <a:pt x="11823" y="992"/>
                        </a:lnTo>
                        <a:lnTo>
                          <a:pt x="11827" y="1004"/>
                        </a:lnTo>
                        <a:lnTo>
                          <a:pt x="11832" y="1018"/>
                        </a:lnTo>
                        <a:lnTo>
                          <a:pt x="11836" y="1034"/>
                        </a:lnTo>
                        <a:lnTo>
                          <a:pt x="11841" y="1051"/>
                        </a:lnTo>
                        <a:lnTo>
                          <a:pt x="11846" y="1063"/>
                        </a:lnTo>
                        <a:lnTo>
                          <a:pt x="11850" y="1078"/>
                        </a:lnTo>
                        <a:lnTo>
                          <a:pt x="11855" y="1100"/>
                        </a:lnTo>
                        <a:lnTo>
                          <a:pt x="11859" y="1118"/>
                        </a:lnTo>
                        <a:lnTo>
                          <a:pt x="11864" y="1126"/>
                        </a:lnTo>
                        <a:lnTo>
                          <a:pt x="11869" y="1136"/>
                        </a:lnTo>
                        <a:lnTo>
                          <a:pt x="11873" y="1164"/>
                        </a:lnTo>
                        <a:lnTo>
                          <a:pt x="11878" y="1197"/>
                        </a:lnTo>
                        <a:lnTo>
                          <a:pt x="11882" y="1215"/>
                        </a:lnTo>
                        <a:lnTo>
                          <a:pt x="11887" y="1221"/>
                        </a:lnTo>
                        <a:lnTo>
                          <a:pt x="11891" y="1232"/>
                        </a:lnTo>
                        <a:lnTo>
                          <a:pt x="11896" y="1246"/>
                        </a:lnTo>
                        <a:lnTo>
                          <a:pt x="11901" y="1260"/>
                        </a:lnTo>
                        <a:lnTo>
                          <a:pt x="11905" y="1272"/>
                        </a:lnTo>
                        <a:lnTo>
                          <a:pt x="11910" y="1273"/>
                        </a:lnTo>
                        <a:lnTo>
                          <a:pt x="11914" y="1268"/>
                        </a:lnTo>
                        <a:lnTo>
                          <a:pt x="11919" y="1267"/>
                        </a:lnTo>
                        <a:lnTo>
                          <a:pt x="11924" y="1270"/>
                        </a:lnTo>
                        <a:lnTo>
                          <a:pt x="11928" y="1274"/>
                        </a:lnTo>
                        <a:lnTo>
                          <a:pt x="11933" y="1275"/>
                        </a:lnTo>
                        <a:lnTo>
                          <a:pt x="11937" y="1266"/>
                        </a:lnTo>
                        <a:lnTo>
                          <a:pt x="11942" y="1245"/>
                        </a:lnTo>
                        <a:lnTo>
                          <a:pt x="11947" y="1229"/>
                        </a:lnTo>
                        <a:lnTo>
                          <a:pt x="11951" y="1225"/>
                        </a:lnTo>
                        <a:lnTo>
                          <a:pt x="11956" y="1225"/>
                        </a:lnTo>
                        <a:lnTo>
                          <a:pt x="11960" y="1223"/>
                        </a:lnTo>
                        <a:lnTo>
                          <a:pt x="11965" y="1209"/>
                        </a:lnTo>
                        <a:lnTo>
                          <a:pt x="11969" y="1185"/>
                        </a:lnTo>
                        <a:lnTo>
                          <a:pt x="11974" y="1160"/>
                        </a:lnTo>
                        <a:lnTo>
                          <a:pt x="11979" y="1135"/>
                        </a:lnTo>
                        <a:lnTo>
                          <a:pt x="11983" y="1113"/>
                        </a:lnTo>
                        <a:lnTo>
                          <a:pt x="11988" y="1101"/>
                        </a:lnTo>
                        <a:lnTo>
                          <a:pt x="11992" y="1093"/>
                        </a:lnTo>
                        <a:lnTo>
                          <a:pt x="11997" y="1076"/>
                        </a:lnTo>
                        <a:lnTo>
                          <a:pt x="12002" y="1048"/>
                        </a:lnTo>
                        <a:lnTo>
                          <a:pt x="12006" y="1025"/>
                        </a:lnTo>
                        <a:lnTo>
                          <a:pt x="12011" y="1011"/>
                        </a:lnTo>
                        <a:lnTo>
                          <a:pt x="12015" y="993"/>
                        </a:lnTo>
                        <a:lnTo>
                          <a:pt x="12020" y="967"/>
                        </a:lnTo>
                        <a:lnTo>
                          <a:pt x="12025" y="940"/>
                        </a:lnTo>
                        <a:lnTo>
                          <a:pt x="12029" y="910"/>
                        </a:lnTo>
                        <a:lnTo>
                          <a:pt x="12034" y="878"/>
                        </a:lnTo>
                        <a:lnTo>
                          <a:pt x="12038" y="849"/>
                        </a:lnTo>
                        <a:lnTo>
                          <a:pt x="12043" y="818"/>
                        </a:lnTo>
                        <a:lnTo>
                          <a:pt x="12047" y="783"/>
                        </a:lnTo>
                        <a:lnTo>
                          <a:pt x="12052" y="759"/>
                        </a:lnTo>
                        <a:lnTo>
                          <a:pt x="12057" y="750"/>
                        </a:lnTo>
                        <a:lnTo>
                          <a:pt x="12061" y="734"/>
                        </a:lnTo>
                        <a:lnTo>
                          <a:pt x="12066" y="701"/>
                        </a:lnTo>
                        <a:lnTo>
                          <a:pt x="12070" y="665"/>
                        </a:lnTo>
                        <a:lnTo>
                          <a:pt x="12075" y="636"/>
                        </a:lnTo>
                        <a:lnTo>
                          <a:pt x="12080" y="609"/>
                        </a:lnTo>
                        <a:lnTo>
                          <a:pt x="12084" y="574"/>
                        </a:lnTo>
                        <a:lnTo>
                          <a:pt x="12089" y="540"/>
                        </a:lnTo>
                        <a:lnTo>
                          <a:pt x="12093" y="515"/>
                        </a:lnTo>
                        <a:lnTo>
                          <a:pt x="12098" y="494"/>
                        </a:lnTo>
                        <a:lnTo>
                          <a:pt x="12102" y="469"/>
                        </a:lnTo>
                        <a:lnTo>
                          <a:pt x="12107" y="439"/>
                        </a:lnTo>
                        <a:lnTo>
                          <a:pt x="12112" y="405"/>
                        </a:lnTo>
                        <a:lnTo>
                          <a:pt x="12116" y="377"/>
                        </a:lnTo>
                        <a:lnTo>
                          <a:pt x="12121" y="360"/>
                        </a:lnTo>
                        <a:lnTo>
                          <a:pt x="12125" y="346"/>
                        </a:lnTo>
                        <a:lnTo>
                          <a:pt x="12130" y="331"/>
                        </a:lnTo>
                        <a:lnTo>
                          <a:pt x="12135" y="314"/>
                        </a:lnTo>
                        <a:lnTo>
                          <a:pt x="12139" y="299"/>
                        </a:lnTo>
                        <a:lnTo>
                          <a:pt x="12144" y="282"/>
                        </a:lnTo>
                        <a:lnTo>
                          <a:pt x="12148" y="268"/>
                        </a:lnTo>
                        <a:lnTo>
                          <a:pt x="12153" y="253"/>
                        </a:lnTo>
                        <a:lnTo>
                          <a:pt x="12158" y="230"/>
                        </a:lnTo>
                        <a:lnTo>
                          <a:pt x="12162" y="208"/>
                        </a:lnTo>
                        <a:lnTo>
                          <a:pt x="12167" y="197"/>
                        </a:lnTo>
                        <a:lnTo>
                          <a:pt x="12171" y="197"/>
                        </a:lnTo>
                        <a:lnTo>
                          <a:pt x="12176" y="201"/>
                        </a:lnTo>
                        <a:lnTo>
                          <a:pt x="12180" y="201"/>
                        </a:lnTo>
                        <a:lnTo>
                          <a:pt x="12185" y="190"/>
                        </a:lnTo>
                        <a:lnTo>
                          <a:pt x="12190" y="172"/>
                        </a:lnTo>
                        <a:lnTo>
                          <a:pt x="12194" y="158"/>
                        </a:lnTo>
                        <a:lnTo>
                          <a:pt x="12199" y="148"/>
                        </a:lnTo>
                        <a:lnTo>
                          <a:pt x="12203" y="134"/>
                        </a:lnTo>
                        <a:lnTo>
                          <a:pt x="12208" y="120"/>
                        </a:lnTo>
                        <a:lnTo>
                          <a:pt x="12213" y="118"/>
                        </a:lnTo>
                        <a:lnTo>
                          <a:pt x="12217" y="123"/>
                        </a:lnTo>
                        <a:lnTo>
                          <a:pt x="12222" y="126"/>
                        </a:lnTo>
                        <a:lnTo>
                          <a:pt x="12226" y="122"/>
                        </a:lnTo>
                        <a:lnTo>
                          <a:pt x="12231" y="116"/>
                        </a:lnTo>
                        <a:lnTo>
                          <a:pt x="12236" y="118"/>
                        </a:lnTo>
                        <a:lnTo>
                          <a:pt x="12240" y="122"/>
                        </a:lnTo>
                        <a:lnTo>
                          <a:pt x="12245" y="106"/>
                        </a:lnTo>
                        <a:lnTo>
                          <a:pt x="12249" y="79"/>
                        </a:lnTo>
                        <a:lnTo>
                          <a:pt x="12254" y="65"/>
                        </a:lnTo>
                        <a:lnTo>
                          <a:pt x="12258" y="67"/>
                        </a:lnTo>
                        <a:lnTo>
                          <a:pt x="12263" y="73"/>
                        </a:lnTo>
                        <a:lnTo>
                          <a:pt x="12268" y="77"/>
                        </a:lnTo>
                        <a:lnTo>
                          <a:pt x="12272" y="74"/>
                        </a:lnTo>
                        <a:lnTo>
                          <a:pt x="12277" y="62"/>
                        </a:lnTo>
                        <a:lnTo>
                          <a:pt x="12281" y="49"/>
                        </a:lnTo>
                        <a:lnTo>
                          <a:pt x="12286" y="40"/>
                        </a:lnTo>
                        <a:lnTo>
                          <a:pt x="12291" y="33"/>
                        </a:lnTo>
                        <a:lnTo>
                          <a:pt x="12295" y="37"/>
                        </a:lnTo>
                        <a:lnTo>
                          <a:pt x="12300" y="48"/>
                        </a:lnTo>
                        <a:lnTo>
                          <a:pt x="12304" y="55"/>
                        </a:lnTo>
                        <a:lnTo>
                          <a:pt x="12309" y="48"/>
                        </a:lnTo>
                        <a:lnTo>
                          <a:pt x="12313" y="34"/>
                        </a:lnTo>
                        <a:lnTo>
                          <a:pt x="12318" y="28"/>
                        </a:lnTo>
                        <a:lnTo>
                          <a:pt x="12323" y="36"/>
                        </a:lnTo>
                        <a:lnTo>
                          <a:pt x="12327" y="44"/>
                        </a:lnTo>
                        <a:lnTo>
                          <a:pt x="12332" y="44"/>
                        </a:lnTo>
                        <a:lnTo>
                          <a:pt x="12336" y="42"/>
                        </a:lnTo>
                        <a:lnTo>
                          <a:pt x="12341" y="41"/>
                        </a:lnTo>
                        <a:lnTo>
                          <a:pt x="12346" y="42"/>
                        </a:lnTo>
                        <a:lnTo>
                          <a:pt x="12350" y="42"/>
                        </a:lnTo>
                        <a:lnTo>
                          <a:pt x="12355" y="39"/>
                        </a:lnTo>
                        <a:lnTo>
                          <a:pt x="12359" y="35"/>
                        </a:lnTo>
                        <a:lnTo>
                          <a:pt x="12364" y="33"/>
                        </a:lnTo>
                        <a:lnTo>
                          <a:pt x="12369" y="28"/>
                        </a:lnTo>
                        <a:lnTo>
                          <a:pt x="12373" y="26"/>
                        </a:lnTo>
                        <a:lnTo>
                          <a:pt x="12378" y="29"/>
                        </a:lnTo>
                        <a:lnTo>
                          <a:pt x="12382" y="34"/>
                        </a:lnTo>
                        <a:lnTo>
                          <a:pt x="12387" y="38"/>
                        </a:lnTo>
                        <a:lnTo>
                          <a:pt x="12391" y="38"/>
                        </a:lnTo>
                        <a:lnTo>
                          <a:pt x="12396" y="35"/>
                        </a:lnTo>
                        <a:lnTo>
                          <a:pt x="12401" y="29"/>
                        </a:lnTo>
                        <a:lnTo>
                          <a:pt x="12405" y="26"/>
                        </a:lnTo>
                        <a:lnTo>
                          <a:pt x="12410" y="30"/>
                        </a:lnTo>
                        <a:lnTo>
                          <a:pt x="12414" y="33"/>
                        </a:lnTo>
                        <a:lnTo>
                          <a:pt x="12419" y="28"/>
                        </a:lnTo>
                        <a:lnTo>
                          <a:pt x="12424" y="24"/>
                        </a:lnTo>
                        <a:lnTo>
                          <a:pt x="12428" y="20"/>
                        </a:lnTo>
                        <a:lnTo>
                          <a:pt x="12433" y="15"/>
                        </a:lnTo>
                        <a:lnTo>
                          <a:pt x="12437" y="17"/>
                        </a:lnTo>
                        <a:lnTo>
                          <a:pt x="12442" y="28"/>
                        </a:lnTo>
                        <a:lnTo>
                          <a:pt x="12447" y="27"/>
                        </a:lnTo>
                        <a:lnTo>
                          <a:pt x="12451" y="18"/>
                        </a:lnTo>
                        <a:lnTo>
                          <a:pt x="12456" y="18"/>
                        </a:lnTo>
                        <a:lnTo>
                          <a:pt x="12460" y="28"/>
                        </a:lnTo>
                        <a:lnTo>
                          <a:pt x="12465" y="30"/>
                        </a:lnTo>
                        <a:lnTo>
                          <a:pt x="12469" y="27"/>
                        </a:lnTo>
                        <a:lnTo>
                          <a:pt x="12474" y="23"/>
                        </a:lnTo>
                        <a:lnTo>
                          <a:pt x="12479" y="15"/>
                        </a:lnTo>
                        <a:lnTo>
                          <a:pt x="12483" y="10"/>
                        </a:lnTo>
                        <a:lnTo>
                          <a:pt x="12488" y="12"/>
                        </a:lnTo>
                        <a:lnTo>
                          <a:pt x="12492" y="14"/>
                        </a:lnTo>
                        <a:lnTo>
                          <a:pt x="12497" y="10"/>
                        </a:lnTo>
                        <a:lnTo>
                          <a:pt x="12502" y="8"/>
                        </a:lnTo>
                        <a:lnTo>
                          <a:pt x="12506" y="14"/>
                        </a:lnTo>
                        <a:lnTo>
                          <a:pt x="12511" y="22"/>
                        </a:lnTo>
                        <a:lnTo>
                          <a:pt x="12515" y="24"/>
                        </a:lnTo>
                        <a:lnTo>
                          <a:pt x="12520" y="18"/>
                        </a:lnTo>
                        <a:lnTo>
                          <a:pt x="12524" y="8"/>
                        </a:lnTo>
                        <a:lnTo>
                          <a:pt x="12529" y="6"/>
                        </a:lnTo>
                        <a:lnTo>
                          <a:pt x="12534" y="10"/>
                        </a:lnTo>
                        <a:lnTo>
                          <a:pt x="12538" y="14"/>
                        </a:lnTo>
                        <a:lnTo>
                          <a:pt x="12543" y="17"/>
                        </a:lnTo>
                        <a:lnTo>
                          <a:pt x="12547" y="19"/>
                        </a:lnTo>
                        <a:lnTo>
                          <a:pt x="12552" y="16"/>
                        </a:lnTo>
                        <a:lnTo>
                          <a:pt x="12557" y="10"/>
                        </a:lnTo>
                        <a:lnTo>
                          <a:pt x="12561" y="13"/>
                        </a:lnTo>
                        <a:lnTo>
                          <a:pt x="12566" y="25"/>
                        </a:lnTo>
                        <a:lnTo>
                          <a:pt x="12570" y="29"/>
                        </a:lnTo>
                        <a:lnTo>
                          <a:pt x="12575" y="22"/>
                        </a:lnTo>
                        <a:lnTo>
                          <a:pt x="12580" y="19"/>
                        </a:lnTo>
                        <a:lnTo>
                          <a:pt x="12584" y="23"/>
                        </a:lnTo>
                        <a:lnTo>
                          <a:pt x="12589" y="27"/>
                        </a:lnTo>
                        <a:lnTo>
                          <a:pt x="12593" y="27"/>
                        </a:lnTo>
                        <a:lnTo>
                          <a:pt x="12598" y="24"/>
                        </a:lnTo>
                        <a:lnTo>
                          <a:pt x="12602" y="20"/>
                        </a:lnTo>
                        <a:lnTo>
                          <a:pt x="12607" y="20"/>
                        </a:lnTo>
                        <a:lnTo>
                          <a:pt x="12612" y="22"/>
                        </a:lnTo>
                        <a:lnTo>
                          <a:pt x="12616" y="25"/>
                        </a:lnTo>
                        <a:lnTo>
                          <a:pt x="12621" y="28"/>
                        </a:lnTo>
                        <a:lnTo>
                          <a:pt x="12625" y="26"/>
                        </a:lnTo>
                        <a:lnTo>
                          <a:pt x="12630" y="18"/>
                        </a:lnTo>
                        <a:lnTo>
                          <a:pt x="12635" y="9"/>
                        </a:lnTo>
                        <a:lnTo>
                          <a:pt x="12639" y="8"/>
                        </a:lnTo>
                        <a:lnTo>
                          <a:pt x="12644" y="16"/>
                        </a:lnTo>
                        <a:lnTo>
                          <a:pt x="12648" y="18"/>
                        </a:lnTo>
                        <a:lnTo>
                          <a:pt x="12653" y="8"/>
                        </a:lnTo>
                        <a:lnTo>
                          <a:pt x="12658" y="6"/>
                        </a:lnTo>
                        <a:lnTo>
                          <a:pt x="12662" y="17"/>
                        </a:lnTo>
                        <a:lnTo>
                          <a:pt x="12667" y="30"/>
                        </a:lnTo>
                        <a:lnTo>
                          <a:pt x="12671" y="34"/>
                        </a:lnTo>
                        <a:lnTo>
                          <a:pt x="12676" y="21"/>
                        </a:lnTo>
                        <a:lnTo>
                          <a:pt x="12680" y="4"/>
                        </a:lnTo>
                        <a:lnTo>
                          <a:pt x="12685" y="0"/>
                        </a:lnTo>
                        <a:lnTo>
                          <a:pt x="12690" y="4"/>
                        </a:lnTo>
                        <a:lnTo>
                          <a:pt x="12694" y="6"/>
                        </a:lnTo>
                        <a:lnTo>
                          <a:pt x="12699" y="6"/>
                        </a:lnTo>
                        <a:lnTo>
                          <a:pt x="12703" y="10"/>
                        </a:lnTo>
                        <a:lnTo>
                          <a:pt x="12708" y="17"/>
                        </a:lnTo>
                        <a:lnTo>
                          <a:pt x="12713" y="23"/>
                        </a:lnTo>
                        <a:lnTo>
                          <a:pt x="12717" y="27"/>
                        </a:lnTo>
                        <a:lnTo>
                          <a:pt x="12722" y="28"/>
                        </a:lnTo>
                        <a:lnTo>
                          <a:pt x="12726" y="26"/>
                        </a:lnTo>
                        <a:lnTo>
                          <a:pt x="12731" y="19"/>
                        </a:lnTo>
                        <a:lnTo>
                          <a:pt x="12735" y="11"/>
                        </a:lnTo>
                        <a:lnTo>
                          <a:pt x="12740" y="6"/>
                        </a:lnTo>
                        <a:lnTo>
                          <a:pt x="12745" y="5"/>
                        </a:lnTo>
                        <a:lnTo>
                          <a:pt x="12749" y="7"/>
                        </a:lnTo>
                        <a:lnTo>
                          <a:pt x="12754" y="18"/>
                        </a:lnTo>
                        <a:lnTo>
                          <a:pt x="12758" y="29"/>
                        </a:lnTo>
                        <a:lnTo>
                          <a:pt x="12763" y="30"/>
                        </a:lnTo>
                        <a:lnTo>
                          <a:pt x="12768" y="24"/>
                        </a:lnTo>
                        <a:lnTo>
                          <a:pt x="12772" y="15"/>
                        </a:lnTo>
                        <a:lnTo>
                          <a:pt x="12777" y="12"/>
                        </a:lnTo>
                        <a:lnTo>
                          <a:pt x="12781" y="19"/>
                        </a:lnTo>
                        <a:lnTo>
                          <a:pt x="12786" y="27"/>
                        </a:lnTo>
                        <a:lnTo>
                          <a:pt x="12791" y="26"/>
                        </a:lnTo>
                        <a:lnTo>
                          <a:pt x="12795" y="20"/>
                        </a:lnTo>
                        <a:lnTo>
                          <a:pt x="12800" y="15"/>
                        </a:lnTo>
                        <a:lnTo>
                          <a:pt x="12804" y="11"/>
                        </a:lnTo>
                        <a:lnTo>
                          <a:pt x="12809" y="6"/>
                        </a:lnTo>
                        <a:lnTo>
                          <a:pt x="12813" y="2"/>
                        </a:lnTo>
                        <a:lnTo>
                          <a:pt x="12818" y="3"/>
                        </a:lnTo>
                        <a:lnTo>
                          <a:pt x="12823" y="11"/>
                        </a:lnTo>
                        <a:lnTo>
                          <a:pt x="12827" y="21"/>
                        </a:lnTo>
                        <a:lnTo>
                          <a:pt x="12832" y="31"/>
                        </a:lnTo>
                        <a:lnTo>
                          <a:pt x="12836" y="33"/>
                        </a:lnTo>
                        <a:lnTo>
                          <a:pt x="12841" y="22"/>
                        </a:lnTo>
                        <a:lnTo>
                          <a:pt x="12846" y="11"/>
                        </a:lnTo>
                        <a:lnTo>
                          <a:pt x="12850" y="11"/>
                        </a:lnTo>
                        <a:lnTo>
                          <a:pt x="12855" y="16"/>
                        </a:lnTo>
                        <a:lnTo>
                          <a:pt x="12859" y="14"/>
                        </a:lnTo>
                        <a:lnTo>
                          <a:pt x="12864" y="13"/>
                        </a:lnTo>
                        <a:lnTo>
                          <a:pt x="12868" y="16"/>
                        </a:lnTo>
                        <a:lnTo>
                          <a:pt x="12873" y="22"/>
                        </a:lnTo>
                        <a:lnTo>
                          <a:pt x="12878" y="25"/>
                        </a:lnTo>
                        <a:lnTo>
                          <a:pt x="12882" y="25"/>
                        </a:lnTo>
                        <a:lnTo>
                          <a:pt x="12887" y="25"/>
                        </a:lnTo>
                        <a:lnTo>
                          <a:pt x="12891" y="22"/>
                        </a:lnTo>
                        <a:lnTo>
                          <a:pt x="12896" y="18"/>
                        </a:lnTo>
                        <a:lnTo>
                          <a:pt x="12901" y="17"/>
                        </a:lnTo>
                        <a:lnTo>
                          <a:pt x="12905" y="21"/>
                        </a:lnTo>
                        <a:lnTo>
                          <a:pt x="12910" y="31"/>
                        </a:lnTo>
                        <a:lnTo>
                          <a:pt x="12914" y="40"/>
                        </a:lnTo>
                        <a:lnTo>
                          <a:pt x="12919" y="40"/>
                        </a:lnTo>
                        <a:lnTo>
                          <a:pt x="12924" y="38"/>
                        </a:lnTo>
                        <a:lnTo>
                          <a:pt x="12928" y="44"/>
                        </a:lnTo>
                        <a:lnTo>
                          <a:pt x="12933" y="54"/>
                        </a:lnTo>
                        <a:lnTo>
                          <a:pt x="12937" y="58"/>
                        </a:lnTo>
                        <a:lnTo>
                          <a:pt x="12942" y="55"/>
                        </a:lnTo>
                        <a:lnTo>
                          <a:pt x="12946" y="54"/>
                        </a:lnTo>
                        <a:lnTo>
                          <a:pt x="12951" y="55"/>
                        </a:lnTo>
                        <a:lnTo>
                          <a:pt x="12956" y="56"/>
                        </a:lnTo>
                        <a:lnTo>
                          <a:pt x="12960" y="56"/>
                        </a:lnTo>
                        <a:lnTo>
                          <a:pt x="12965" y="50"/>
                        </a:lnTo>
                        <a:lnTo>
                          <a:pt x="12969" y="43"/>
                        </a:lnTo>
                        <a:lnTo>
                          <a:pt x="12974" y="39"/>
                        </a:lnTo>
                        <a:lnTo>
                          <a:pt x="12979" y="41"/>
                        </a:lnTo>
                        <a:lnTo>
                          <a:pt x="12983" y="49"/>
                        </a:lnTo>
                        <a:lnTo>
                          <a:pt x="12988" y="58"/>
                        </a:lnTo>
                        <a:lnTo>
                          <a:pt x="12992" y="61"/>
                        </a:lnTo>
                        <a:lnTo>
                          <a:pt x="12997" y="63"/>
                        </a:lnTo>
                        <a:lnTo>
                          <a:pt x="13002" y="70"/>
                        </a:lnTo>
                        <a:lnTo>
                          <a:pt x="13006" y="74"/>
                        </a:lnTo>
                        <a:lnTo>
                          <a:pt x="13011" y="68"/>
                        </a:lnTo>
                        <a:lnTo>
                          <a:pt x="13015" y="60"/>
                        </a:lnTo>
                        <a:lnTo>
                          <a:pt x="13020" y="61"/>
                        </a:lnTo>
                        <a:lnTo>
                          <a:pt x="13024" y="72"/>
                        </a:lnTo>
                        <a:lnTo>
                          <a:pt x="13029" y="81"/>
                        </a:lnTo>
                        <a:lnTo>
                          <a:pt x="13034" y="79"/>
                        </a:lnTo>
                        <a:lnTo>
                          <a:pt x="13038" y="72"/>
                        </a:lnTo>
                        <a:lnTo>
                          <a:pt x="13043" y="68"/>
                        </a:lnTo>
                        <a:lnTo>
                          <a:pt x="13047" y="74"/>
                        </a:lnTo>
                        <a:lnTo>
                          <a:pt x="13052" y="90"/>
                        </a:lnTo>
                        <a:lnTo>
                          <a:pt x="13057" y="101"/>
                        </a:lnTo>
                        <a:lnTo>
                          <a:pt x="13061" y="104"/>
                        </a:lnTo>
                        <a:lnTo>
                          <a:pt x="13066" y="108"/>
                        </a:lnTo>
                        <a:lnTo>
                          <a:pt x="13070" y="114"/>
                        </a:lnTo>
                        <a:lnTo>
                          <a:pt x="13075" y="112"/>
                        </a:lnTo>
                        <a:lnTo>
                          <a:pt x="13079" y="103"/>
                        </a:lnTo>
                        <a:lnTo>
                          <a:pt x="13084" y="99"/>
                        </a:lnTo>
                        <a:lnTo>
                          <a:pt x="13089" y="103"/>
                        </a:lnTo>
                        <a:lnTo>
                          <a:pt x="13093" y="108"/>
                        </a:lnTo>
                        <a:lnTo>
                          <a:pt x="13098" y="110"/>
                        </a:lnTo>
                        <a:lnTo>
                          <a:pt x="13102" y="113"/>
                        </a:lnTo>
                        <a:lnTo>
                          <a:pt x="13107" y="119"/>
                        </a:lnTo>
                        <a:lnTo>
                          <a:pt x="13112" y="128"/>
                        </a:lnTo>
                        <a:lnTo>
                          <a:pt x="13113" y="131"/>
                        </a:lnTo>
                      </a:path>
                    </a:pathLst>
                  </a:custGeom>
                  <a:noFill/>
                  <a:ln w="4763">
                    <a:solidFill>
                      <a:srgbClr val="008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72" name="Freeform 28"/>
                  <p:cNvSpPr>
                    <a:spLocks/>
                  </p:cNvSpPr>
                  <p:nvPr/>
                </p:nvSpPr>
                <p:spPr bwMode="auto">
                  <a:xfrm>
                    <a:off x="9675747" y="4879682"/>
                    <a:ext cx="4037013" cy="2279650"/>
                  </a:xfrm>
                  <a:custGeom>
                    <a:avLst/>
                    <a:gdLst>
                      <a:gd name="T0" fmla="*/ 200 w 13113"/>
                      <a:gd name="T1" fmla="*/ 7273 h 7395"/>
                      <a:gd name="T2" fmla="*/ 406 w 13113"/>
                      <a:gd name="T3" fmla="*/ 6858 h 7395"/>
                      <a:gd name="T4" fmla="*/ 612 w 13113"/>
                      <a:gd name="T5" fmla="*/ 6374 h 7395"/>
                      <a:gd name="T6" fmla="*/ 819 w 13113"/>
                      <a:gd name="T7" fmla="*/ 5913 h 7395"/>
                      <a:gd name="T8" fmla="*/ 1025 w 13113"/>
                      <a:gd name="T9" fmla="*/ 5487 h 7395"/>
                      <a:gd name="T10" fmla="*/ 1232 w 13113"/>
                      <a:gd name="T11" fmla="*/ 5159 h 7395"/>
                      <a:gd name="T12" fmla="*/ 1438 w 13113"/>
                      <a:gd name="T13" fmla="*/ 4904 h 7395"/>
                      <a:gd name="T14" fmla="*/ 1644 w 13113"/>
                      <a:gd name="T15" fmla="*/ 4760 h 7395"/>
                      <a:gd name="T16" fmla="*/ 1851 w 13113"/>
                      <a:gd name="T17" fmla="*/ 4790 h 7395"/>
                      <a:gd name="T18" fmla="*/ 2057 w 13113"/>
                      <a:gd name="T19" fmla="*/ 5083 h 7395"/>
                      <a:gd name="T20" fmla="*/ 2264 w 13113"/>
                      <a:gd name="T21" fmla="*/ 5049 h 7395"/>
                      <a:gd name="T22" fmla="*/ 2470 w 13113"/>
                      <a:gd name="T23" fmla="*/ 4652 h 7395"/>
                      <a:gd name="T24" fmla="*/ 2676 w 13113"/>
                      <a:gd name="T25" fmla="*/ 4118 h 7395"/>
                      <a:gd name="T26" fmla="*/ 2883 w 13113"/>
                      <a:gd name="T27" fmla="*/ 3558 h 7395"/>
                      <a:gd name="T28" fmla="*/ 3089 w 13113"/>
                      <a:gd name="T29" fmla="*/ 2984 h 7395"/>
                      <a:gd name="T30" fmla="*/ 3296 w 13113"/>
                      <a:gd name="T31" fmla="*/ 2284 h 7395"/>
                      <a:gd name="T32" fmla="*/ 3502 w 13113"/>
                      <a:gd name="T33" fmla="*/ 1648 h 7395"/>
                      <a:gd name="T34" fmla="*/ 3709 w 13113"/>
                      <a:gd name="T35" fmla="*/ 1234 h 7395"/>
                      <a:gd name="T36" fmla="*/ 3915 w 13113"/>
                      <a:gd name="T37" fmla="*/ 1032 h 7395"/>
                      <a:gd name="T38" fmla="*/ 4121 w 13113"/>
                      <a:gd name="T39" fmla="*/ 1026 h 7395"/>
                      <a:gd name="T40" fmla="*/ 4328 w 13113"/>
                      <a:gd name="T41" fmla="*/ 1394 h 7395"/>
                      <a:gd name="T42" fmla="*/ 4534 w 13113"/>
                      <a:gd name="T43" fmla="*/ 1929 h 7395"/>
                      <a:gd name="T44" fmla="*/ 4741 w 13113"/>
                      <a:gd name="T45" fmla="*/ 2408 h 7395"/>
                      <a:gd name="T46" fmla="*/ 4947 w 13113"/>
                      <a:gd name="T47" fmla="*/ 2625 h 7395"/>
                      <a:gd name="T48" fmla="*/ 5153 w 13113"/>
                      <a:gd name="T49" fmla="*/ 2501 h 7395"/>
                      <a:gd name="T50" fmla="*/ 5360 w 13113"/>
                      <a:gd name="T51" fmla="*/ 2703 h 7395"/>
                      <a:gd name="T52" fmla="*/ 5566 w 13113"/>
                      <a:gd name="T53" fmla="*/ 2836 h 7395"/>
                      <a:gd name="T54" fmla="*/ 5773 w 13113"/>
                      <a:gd name="T55" fmla="*/ 2906 h 7395"/>
                      <a:gd name="T56" fmla="*/ 5979 w 13113"/>
                      <a:gd name="T57" fmla="*/ 3083 h 7395"/>
                      <a:gd name="T58" fmla="*/ 6185 w 13113"/>
                      <a:gd name="T59" fmla="*/ 3396 h 7395"/>
                      <a:gd name="T60" fmla="*/ 6392 w 13113"/>
                      <a:gd name="T61" fmla="*/ 3723 h 7395"/>
                      <a:gd name="T62" fmla="*/ 6598 w 13113"/>
                      <a:gd name="T63" fmla="*/ 2779 h 7395"/>
                      <a:gd name="T64" fmla="*/ 6805 w 13113"/>
                      <a:gd name="T65" fmla="*/ 1428 h 7395"/>
                      <a:gd name="T66" fmla="*/ 7011 w 13113"/>
                      <a:gd name="T67" fmla="*/ 908 h 7395"/>
                      <a:gd name="T68" fmla="*/ 7217 w 13113"/>
                      <a:gd name="T69" fmla="*/ 622 h 7395"/>
                      <a:gd name="T70" fmla="*/ 7424 w 13113"/>
                      <a:gd name="T71" fmla="*/ 518 h 7395"/>
                      <a:gd name="T72" fmla="*/ 7630 w 13113"/>
                      <a:gd name="T73" fmla="*/ 583 h 7395"/>
                      <a:gd name="T74" fmla="*/ 7837 w 13113"/>
                      <a:gd name="T75" fmla="*/ 801 h 7395"/>
                      <a:gd name="T76" fmla="*/ 8043 w 13113"/>
                      <a:gd name="T77" fmla="*/ 687 h 7395"/>
                      <a:gd name="T78" fmla="*/ 8250 w 13113"/>
                      <a:gd name="T79" fmla="*/ 511 h 7395"/>
                      <a:gd name="T80" fmla="*/ 8456 w 13113"/>
                      <a:gd name="T81" fmla="*/ 517 h 7395"/>
                      <a:gd name="T82" fmla="*/ 8662 w 13113"/>
                      <a:gd name="T83" fmla="*/ 502 h 7395"/>
                      <a:gd name="T84" fmla="*/ 8869 w 13113"/>
                      <a:gd name="T85" fmla="*/ 251 h 7395"/>
                      <a:gd name="T86" fmla="*/ 9075 w 13113"/>
                      <a:gd name="T87" fmla="*/ 174 h 7395"/>
                      <a:gd name="T88" fmla="*/ 9282 w 13113"/>
                      <a:gd name="T89" fmla="*/ 130 h 7395"/>
                      <a:gd name="T90" fmla="*/ 9488 w 13113"/>
                      <a:gd name="T91" fmla="*/ 200 h 7395"/>
                      <a:gd name="T92" fmla="*/ 9694 w 13113"/>
                      <a:gd name="T93" fmla="*/ 304 h 7395"/>
                      <a:gd name="T94" fmla="*/ 9901 w 13113"/>
                      <a:gd name="T95" fmla="*/ 339 h 7395"/>
                      <a:gd name="T96" fmla="*/ 10107 w 13113"/>
                      <a:gd name="T97" fmla="*/ 403 h 7395"/>
                      <a:gd name="T98" fmla="*/ 10314 w 13113"/>
                      <a:gd name="T99" fmla="*/ 319 h 7395"/>
                      <a:gd name="T100" fmla="*/ 10520 w 13113"/>
                      <a:gd name="T101" fmla="*/ 279 h 7395"/>
                      <a:gd name="T102" fmla="*/ 10726 w 13113"/>
                      <a:gd name="T103" fmla="*/ 303 h 7395"/>
                      <a:gd name="T104" fmla="*/ 10933 w 13113"/>
                      <a:gd name="T105" fmla="*/ 401 h 7395"/>
                      <a:gd name="T106" fmla="*/ 11139 w 13113"/>
                      <a:gd name="T107" fmla="*/ 612 h 7395"/>
                      <a:gd name="T108" fmla="*/ 11346 w 13113"/>
                      <a:gd name="T109" fmla="*/ 242 h 7395"/>
                      <a:gd name="T110" fmla="*/ 11552 w 13113"/>
                      <a:gd name="T111" fmla="*/ 141 h 7395"/>
                      <a:gd name="T112" fmla="*/ 11758 w 13113"/>
                      <a:gd name="T113" fmla="*/ 61 h 7395"/>
                      <a:gd name="T114" fmla="*/ 11965 w 13113"/>
                      <a:gd name="T115" fmla="*/ 9 h 7395"/>
                      <a:gd name="T116" fmla="*/ 12171 w 13113"/>
                      <a:gd name="T117" fmla="*/ 16 h 7395"/>
                      <a:gd name="T118" fmla="*/ 12378 w 13113"/>
                      <a:gd name="T119" fmla="*/ 42 h 7395"/>
                      <a:gd name="T120" fmla="*/ 12584 w 13113"/>
                      <a:gd name="T121" fmla="*/ 63 h 7395"/>
                      <a:gd name="T122" fmla="*/ 12791 w 13113"/>
                      <a:gd name="T123" fmla="*/ 77 h 7395"/>
                      <a:gd name="T124" fmla="*/ 12997 w 13113"/>
                      <a:gd name="T125" fmla="*/ 99 h 73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3113" h="7395">
                        <a:moveTo>
                          <a:pt x="0" y="7388"/>
                        </a:moveTo>
                        <a:lnTo>
                          <a:pt x="2" y="7388"/>
                        </a:lnTo>
                        <a:lnTo>
                          <a:pt x="7" y="7391"/>
                        </a:lnTo>
                        <a:lnTo>
                          <a:pt x="12" y="7391"/>
                        </a:lnTo>
                        <a:lnTo>
                          <a:pt x="16" y="7389"/>
                        </a:lnTo>
                        <a:lnTo>
                          <a:pt x="21" y="7387"/>
                        </a:lnTo>
                        <a:lnTo>
                          <a:pt x="25" y="7387"/>
                        </a:lnTo>
                        <a:lnTo>
                          <a:pt x="30" y="7389"/>
                        </a:lnTo>
                        <a:lnTo>
                          <a:pt x="34" y="7389"/>
                        </a:lnTo>
                        <a:lnTo>
                          <a:pt x="39" y="7390"/>
                        </a:lnTo>
                        <a:lnTo>
                          <a:pt x="44" y="7393"/>
                        </a:lnTo>
                        <a:lnTo>
                          <a:pt x="48" y="7395"/>
                        </a:lnTo>
                        <a:lnTo>
                          <a:pt x="53" y="7389"/>
                        </a:lnTo>
                        <a:lnTo>
                          <a:pt x="57" y="7382"/>
                        </a:lnTo>
                        <a:lnTo>
                          <a:pt x="62" y="7379"/>
                        </a:lnTo>
                        <a:lnTo>
                          <a:pt x="67" y="7379"/>
                        </a:lnTo>
                        <a:lnTo>
                          <a:pt x="71" y="7379"/>
                        </a:lnTo>
                        <a:lnTo>
                          <a:pt x="76" y="7378"/>
                        </a:lnTo>
                        <a:lnTo>
                          <a:pt x="80" y="7376"/>
                        </a:lnTo>
                        <a:lnTo>
                          <a:pt x="85" y="7375"/>
                        </a:lnTo>
                        <a:lnTo>
                          <a:pt x="90" y="7373"/>
                        </a:lnTo>
                        <a:lnTo>
                          <a:pt x="94" y="7368"/>
                        </a:lnTo>
                        <a:lnTo>
                          <a:pt x="99" y="7365"/>
                        </a:lnTo>
                        <a:lnTo>
                          <a:pt x="103" y="7366"/>
                        </a:lnTo>
                        <a:lnTo>
                          <a:pt x="108" y="7365"/>
                        </a:lnTo>
                        <a:lnTo>
                          <a:pt x="112" y="7361"/>
                        </a:lnTo>
                        <a:lnTo>
                          <a:pt x="117" y="7357"/>
                        </a:lnTo>
                        <a:lnTo>
                          <a:pt x="122" y="7355"/>
                        </a:lnTo>
                        <a:lnTo>
                          <a:pt x="126" y="7350"/>
                        </a:lnTo>
                        <a:lnTo>
                          <a:pt x="131" y="7342"/>
                        </a:lnTo>
                        <a:lnTo>
                          <a:pt x="135" y="7336"/>
                        </a:lnTo>
                        <a:lnTo>
                          <a:pt x="140" y="7338"/>
                        </a:lnTo>
                        <a:lnTo>
                          <a:pt x="145" y="7344"/>
                        </a:lnTo>
                        <a:lnTo>
                          <a:pt x="149" y="7346"/>
                        </a:lnTo>
                        <a:lnTo>
                          <a:pt x="154" y="7343"/>
                        </a:lnTo>
                        <a:lnTo>
                          <a:pt x="158" y="7336"/>
                        </a:lnTo>
                        <a:lnTo>
                          <a:pt x="163" y="7327"/>
                        </a:lnTo>
                        <a:lnTo>
                          <a:pt x="167" y="7318"/>
                        </a:lnTo>
                        <a:lnTo>
                          <a:pt x="172" y="7310"/>
                        </a:lnTo>
                        <a:lnTo>
                          <a:pt x="177" y="7303"/>
                        </a:lnTo>
                        <a:lnTo>
                          <a:pt x="181" y="7298"/>
                        </a:lnTo>
                        <a:lnTo>
                          <a:pt x="186" y="7293"/>
                        </a:lnTo>
                        <a:lnTo>
                          <a:pt x="190" y="7287"/>
                        </a:lnTo>
                        <a:lnTo>
                          <a:pt x="195" y="7279"/>
                        </a:lnTo>
                        <a:lnTo>
                          <a:pt x="200" y="7273"/>
                        </a:lnTo>
                        <a:lnTo>
                          <a:pt x="204" y="7268"/>
                        </a:lnTo>
                        <a:lnTo>
                          <a:pt x="209" y="7262"/>
                        </a:lnTo>
                        <a:lnTo>
                          <a:pt x="213" y="7256"/>
                        </a:lnTo>
                        <a:lnTo>
                          <a:pt x="218" y="7249"/>
                        </a:lnTo>
                        <a:lnTo>
                          <a:pt x="223" y="7241"/>
                        </a:lnTo>
                        <a:lnTo>
                          <a:pt x="227" y="7233"/>
                        </a:lnTo>
                        <a:lnTo>
                          <a:pt x="232" y="7227"/>
                        </a:lnTo>
                        <a:lnTo>
                          <a:pt x="236" y="7221"/>
                        </a:lnTo>
                        <a:lnTo>
                          <a:pt x="241" y="7215"/>
                        </a:lnTo>
                        <a:lnTo>
                          <a:pt x="245" y="7205"/>
                        </a:lnTo>
                        <a:lnTo>
                          <a:pt x="250" y="7195"/>
                        </a:lnTo>
                        <a:lnTo>
                          <a:pt x="255" y="7189"/>
                        </a:lnTo>
                        <a:lnTo>
                          <a:pt x="259" y="7182"/>
                        </a:lnTo>
                        <a:lnTo>
                          <a:pt x="264" y="7170"/>
                        </a:lnTo>
                        <a:lnTo>
                          <a:pt x="268" y="7159"/>
                        </a:lnTo>
                        <a:lnTo>
                          <a:pt x="273" y="7151"/>
                        </a:lnTo>
                        <a:lnTo>
                          <a:pt x="278" y="7143"/>
                        </a:lnTo>
                        <a:lnTo>
                          <a:pt x="282" y="7136"/>
                        </a:lnTo>
                        <a:lnTo>
                          <a:pt x="287" y="7130"/>
                        </a:lnTo>
                        <a:lnTo>
                          <a:pt x="291" y="7122"/>
                        </a:lnTo>
                        <a:lnTo>
                          <a:pt x="296" y="7111"/>
                        </a:lnTo>
                        <a:lnTo>
                          <a:pt x="301" y="7100"/>
                        </a:lnTo>
                        <a:lnTo>
                          <a:pt x="305" y="7090"/>
                        </a:lnTo>
                        <a:lnTo>
                          <a:pt x="310" y="7078"/>
                        </a:lnTo>
                        <a:lnTo>
                          <a:pt x="314" y="7064"/>
                        </a:lnTo>
                        <a:lnTo>
                          <a:pt x="319" y="7051"/>
                        </a:lnTo>
                        <a:lnTo>
                          <a:pt x="323" y="7042"/>
                        </a:lnTo>
                        <a:lnTo>
                          <a:pt x="328" y="7033"/>
                        </a:lnTo>
                        <a:lnTo>
                          <a:pt x="333" y="7028"/>
                        </a:lnTo>
                        <a:lnTo>
                          <a:pt x="337" y="7023"/>
                        </a:lnTo>
                        <a:lnTo>
                          <a:pt x="342" y="7010"/>
                        </a:lnTo>
                        <a:lnTo>
                          <a:pt x="346" y="6993"/>
                        </a:lnTo>
                        <a:lnTo>
                          <a:pt x="351" y="6982"/>
                        </a:lnTo>
                        <a:lnTo>
                          <a:pt x="356" y="6976"/>
                        </a:lnTo>
                        <a:lnTo>
                          <a:pt x="360" y="6966"/>
                        </a:lnTo>
                        <a:lnTo>
                          <a:pt x="365" y="6953"/>
                        </a:lnTo>
                        <a:lnTo>
                          <a:pt x="369" y="6939"/>
                        </a:lnTo>
                        <a:lnTo>
                          <a:pt x="374" y="6928"/>
                        </a:lnTo>
                        <a:lnTo>
                          <a:pt x="378" y="6918"/>
                        </a:lnTo>
                        <a:lnTo>
                          <a:pt x="383" y="6908"/>
                        </a:lnTo>
                        <a:lnTo>
                          <a:pt x="388" y="6899"/>
                        </a:lnTo>
                        <a:lnTo>
                          <a:pt x="392" y="6890"/>
                        </a:lnTo>
                        <a:lnTo>
                          <a:pt x="397" y="6879"/>
                        </a:lnTo>
                        <a:lnTo>
                          <a:pt x="401" y="6868"/>
                        </a:lnTo>
                        <a:lnTo>
                          <a:pt x="406" y="6858"/>
                        </a:lnTo>
                        <a:lnTo>
                          <a:pt x="411" y="6848"/>
                        </a:lnTo>
                        <a:lnTo>
                          <a:pt x="415" y="6838"/>
                        </a:lnTo>
                        <a:lnTo>
                          <a:pt x="420" y="6830"/>
                        </a:lnTo>
                        <a:lnTo>
                          <a:pt x="424" y="6825"/>
                        </a:lnTo>
                        <a:lnTo>
                          <a:pt x="429" y="6818"/>
                        </a:lnTo>
                        <a:lnTo>
                          <a:pt x="434" y="6808"/>
                        </a:lnTo>
                        <a:lnTo>
                          <a:pt x="438" y="6794"/>
                        </a:lnTo>
                        <a:lnTo>
                          <a:pt x="443" y="6775"/>
                        </a:lnTo>
                        <a:lnTo>
                          <a:pt x="447" y="6759"/>
                        </a:lnTo>
                        <a:lnTo>
                          <a:pt x="452" y="6746"/>
                        </a:lnTo>
                        <a:lnTo>
                          <a:pt x="456" y="6734"/>
                        </a:lnTo>
                        <a:lnTo>
                          <a:pt x="461" y="6722"/>
                        </a:lnTo>
                        <a:lnTo>
                          <a:pt x="466" y="6714"/>
                        </a:lnTo>
                        <a:lnTo>
                          <a:pt x="470" y="6706"/>
                        </a:lnTo>
                        <a:lnTo>
                          <a:pt x="475" y="6696"/>
                        </a:lnTo>
                        <a:lnTo>
                          <a:pt x="479" y="6684"/>
                        </a:lnTo>
                        <a:lnTo>
                          <a:pt x="484" y="6674"/>
                        </a:lnTo>
                        <a:lnTo>
                          <a:pt x="489" y="6667"/>
                        </a:lnTo>
                        <a:lnTo>
                          <a:pt x="493" y="6660"/>
                        </a:lnTo>
                        <a:lnTo>
                          <a:pt x="498" y="6653"/>
                        </a:lnTo>
                        <a:lnTo>
                          <a:pt x="502" y="6646"/>
                        </a:lnTo>
                        <a:lnTo>
                          <a:pt x="507" y="6636"/>
                        </a:lnTo>
                        <a:lnTo>
                          <a:pt x="512" y="6626"/>
                        </a:lnTo>
                        <a:lnTo>
                          <a:pt x="516" y="6616"/>
                        </a:lnTo>
                        <a:lnTo>
                          <a:pt x="521" y="6601"/>
                        </a:lnTo>
                        <a:lnTo>
                          <a:pt x="525" y="6581"/>
                        </a:lnTo>
                        <a:lnTo>
                          <a:pt x="530" y="6567"/>
                        </a:lnTo>
                        <a:lnTo>
                          <a:pt x="534" y="6558"/>
                        </a:lnTo>
                        <a:lnTo>
                          <a:pt x="539" y="6548"/>
                        </a:lnTo>
                        <a:lnTo>
                          <a:pt x="544" y="6538"/>
                        </a:lnTo>
                        <a:lnTo>
                          <a:pt x="548" y="6530"/>
                        </a:lnTo>
                        <a:lnTo>
                          <a:pt x="553" y="6520"/>
                        </a:lnTo>
                        <a:lnTo>
                          <a:pt x="557" y="6511"/>
                        </a:lnTo>
                        <a:lnTo>
                          <a:pt x="562" y="6499"/>
                        </a:lnTo>
                        <a:lnTo>
                          <a:pt x="567" y="6484"/>
                        </a:lnTo>
                        <a:lnTo>
                          <a:pt x="571" y="6470"/>
                        </a:lnTo>
                        <a:lnTo>
                          <a:pt x="576" y="6459"/>
                        </a:lnTo>
                        <a:lnTo>
                          <a:pt x="580" y="6451"/>
                        </a:lnTo>
                        <a:lnTo>
                          <a:pt x="585" y="6441"/>
                        </a:lnTo>
                        <a:lnTo>
                          <a:pt x="589" y="6428"/>
                        </a:lnTo>
                        <a:lnTo>
                          <a:pt x="594" y="6416"/>
                        </a:lnTo>
                        <a:lnTo>
                          <a:pt x="599" y="6407"/>
                        </a:lnTo>
                        <a:lnTo>
                          <a:pt x="603" y="6398"/>
                        </a:lnTo>
                        <a:lnTo>
                          <a:pt x="608" y="6386"/>
                        </a:lnTo>
                        <a:lnTo>
                          <a:pt x="612" y="6374"/>
                        </a:lnTo>
                        <a:lnTo>
                          <a:pt x="617" y="6363"/>
                        </a:lnTo>
                        <a:lnTo>
                          <a:pt x="622" y="6351"/>
                        </a:lnTo>
                        <a:lnTo>
                          <a:pt x="626" y="6338"/>
                        </a:lnTo>
                        <a:lnTo>
                          <a:pt x="631" y="6324"/>
                        </a:lnTo>
                        <a:lnTo>
                          <a:pt x="635" y="6311"/>
                        </a:lnTo>
                        <a:lnTo>
                          <a:pt x="640" y="6301"/>
                        </a:lnTo>
                        <a:lnTo>
                          <a:pt x="645" y="6291"/>
                        </a:lnTo>
                        <a:lnTo>
                          <a:pt x="649" y="6280"/>
                        </a:lnTo>
                        <a:lnTo>
                          <a:pt x="654" y="6268"/>
                        </a:lnTo>
                        <a:lnTo>
                          <a:pt x="658" y="6256"/>
                        </a:lnTo>
                        <a:lnTo>
                          <a:pt x="663" y="6247"/>
                        </a:lnTo>
                        <a:lnTo>
                          <a:pt x="667" y="6238"/>
                        </a:lnTo>
                        <a:lnTo>
                          <a:pt x="672" y="6228"/>
                        </a:lnTo>
                        <a:lnTo>
                          <a:pt x="677" y="6215"/>
                        </a:lnTo>
                        <a:lnTo>
                          <a:pt x="681" y="6203"/>
                        </a:lnTo>
                        <a:lnTo>
                          <a:pt x="686" y="6195"/>
                        </a:lnTo>
                        <a:lnTo>
                          <a:pt x="690" y="6187"/>
                        </a:lnTo>
                        <a:lnTo>
                          <a:pt x="695" y="6175"/>
                        </a:lnTo>
                        <a:lnTo>
                          <a:pt x="700" y="6162"/>
                        </a:lnTo>
                        <a:lnTo>
                          <a:pt x="704" y="6154"/>
                        </a:lnTo>
                        <a:lnTo>
                          <a:pt x="709" y="6149"/>
                        </a:lnTo>
                        <a:lnTo>
                          <a:pt x="713" y="6141"/>
                        </a:lnTo>
                        <a:lnTo>
                          <a:pt x="718" y="6130"/>
                        </a:lnTo>
                        <a:lnTo>
                          <a:pt x="722" y="6120"/>
                        </a:lnTo>
                        <a:lnTo>
                          <a:pt x="727" y="6113"/>
                        </a:lnTo>
                        <a:lnTo>
                          <a:pt x="732" y="6105"/>
                        </a:lnTo>
                        <a:lnTo>
                          <a:pt x="736" y="6097"/>
                        </a:lnTo>
                        <a:lnTo>
                          <a:pt x="741" y="6088"/>
                        </a:lnTo>
                        <a:lnTo>
                          <a:pt x="745" y="6077"/>
                        </a:lnTo>
                        <a:lnTo>
                          <a:pt x="750" y="6066"/>
                        </a:lnTo>
                        <a:lnTo>
                          <a:pt x="755" y="6054"/>
                        </a:lnTo>
                        <a:lnTo>
                          <a:pt x="759" y="6043"/>
                        </a:lnTo>
                        <a:lnTo>
                          <a:pt x="764" y="6033"/>
                        </a:lnTo>
                        <a:lnTo>
                          <a:pt x="768" y="6024"/>
                        </a:lnTo>
                        <a:lnTo>
                          <a:pt x="773" y="6016"/>
                        </a:lnTo>
                        <a:lnTo>
                          <a:pt x="778" y="6007"/>
                        </a:lnTo>
                        <a:lnTo>
                          <a:pt x="782" y="5996"/>
                        </a:lnTo>
                        <a:lnTo>
                          <a:pt x="787" y="5982"/>
                        </a:lnTo>
                        <a:lnTo>
                          <a:pt x="791" y="5971"/>
                        </a:lnTo>
                        <a:lnTo>
                          <a:pt x="796" y="5962"/>
                        </a:lnTo>
                        <a:lnTo>
                          <a:pt x="800" y="5953"/>
                        </a:lnTo>
                        <a:lnTo>
                          <a:pt x="805" y="5943"/>
                        </a:lnTo>
                        <a:lnTo>
                          <a:pt x="810" y="5933"/>
                        </a:lnTo>
                        <a:lnTo>
                          <a:pt x="814" y="5922"/>
                        </a:lnTo>
                        <a:lnTo>
                          <a:pt x="819" y="5913"/>
                        </a:lnTo>
                        <a:lnTo>
                          <a:pt x="823" y="5906"/>
                        </a:lnTo>
                        <a:lnTo>
                          <a:pt x="828" y="5897"/>
                        </a:lnTo>
                        <a:lnTo>
                          <a:pt x="833" y="5890"/>
                        </a:lnTo>
                        <a:lnTo>
                          <a:pt x="837" y="5880"/>
                        </a:lnTo>
                        <a:lnTo>
                          <a:pt x="842" y="5868"/>
                        </a:lnTo>
                        <a:lnTo>
                          <a:pt x="846" y="5857"/>
                        </a:lnTo>
                        <a:lnTo>
                          <a:pt x="851" y="5849"/>
                        </a:lnTo>
                        <a:lnTo>
                          <a:pt x="856" y="5840"/>
                        </a:lnTo>
                        <a:lnTo>
                          <a:pt x="860" y="5832"/>
                        </a:lnTo>
                        <a:lnTo>
                          <a:pt x="865" y="5824"/>
                        </a:lnTo>
                        <a:lnTo>
                          <a:pt x="869" y="5815"/>
                        </a:lnTo>
                        <a:lnTo>
                          <a:pt x="874" y="5804"/>
                        </a:lnTo>
                        <a:lnTo>
                          <a:pt x="878" y="5794"/>
                        </a:lnTo>
                        <a:lnTo>
                          <a:pt x="883" y="5787"/>
                        </a:lnTo>
                        <a:lnTo>
                          <a:pt x="888" y="5780"/>
                        </a:lnTo>
                        <a:lnTo>
                          <a:pt x="892" y="5768"/>
                        </a:lnTo>
                        <a:lnTo>
                          <a:pt x="897" y="5755"/>
                        </a:lnTo>
                        <a:lnTo>
                          <a:pt x="901" y="5745"/>
                        </a:lnTo>
                        <a:lnTo>
                          <a:pt x="906" y="5735"/>
                        </a:lnTo>
                        <a:lnTo>
                          <a:pt x="911" y="5722"/>
                        </a:lnTo>
                        <a:lnTo>
                          <a:pt x="915" y="5707"/>
                        </a:lnTo>
                        <a:lnTo>
                          <a:pt x="920" y="5693"/>
                        </a:lnTo>
                        <a:lnTo>
                          <a:pt x="924" y="5684"/>
                        </a:lnTo>
                        <a:lnTo>
                          <a:pt x="929" y="5676"/>
                        </a:lnTo>
                        <a:lnTo>
                          <a:pt x="933" y="5666"/>
                        </a:lnTo>
                        <a:lnTo>
                          <a:pt x="938" y="5655"/>
                        </a:lnTo>
                        <a:lnTo>
                          <a:pt x="943" y="5642"/>
                        </a:lnTo>
                        <a:lnTo>
                          <a:pt x="947" y="5630"/>
                        </a:lnTo>
                        <a:lnTo>
                          <a:pt x="952" y="5621"/>
                        </a:lnTo>
                        <a:lnTo>
                          <a:pt x="956" y="5615"/>
                        </a:lnTo>
                        <a:lnTo>
                          <a:pt x="961" y="5606"/>
                        </a:lnTo>
                        <a:lnTo>
                          <a:pt x="966" y="5596"/>
                        </a:lnTo>
                        <a:lnTo>
                          <a:pt x="970" y="5586"/>
                        </a:lnTo>
                        <a:lnTo>
                          <a:pt x="975" y="5579"/>
                        </a:lnTo>
                        <a:lnTo>
                          <a:pt x="979" y="5572"/>
                        </a:lnTo>
                        <a:lnTo>
                          <a:pt x="984" y="5563"/>
                        </a:lnTo>
                        <a:lnTo>
                          <a:pt x="989" y="5553"/>
                        </a:lnTo>
                        <a:lnTo>
                          <a:pt x="993" y="5542"/>
                        </a:lnTo>
                        <a:lnTo>
                          <a:pt x="998" y="5535"/>
                        </a:lnTo>
                        <a:lnTo>
                          <a:pt x="1002" y="5529"/>
                        </a:lnTo>
                        <a:lnTo>
                          <a:pt x="1007" y="5522"/>
                        </a:lnTo>
                        <a:lnTo>
                          <a:pt x="1011" y="5512"/>
                        </a:lnTo>
                        <a:lnTo>
                          <a:pt x="1016" y="5503"/>
                        </a:lnTo>
                        <a:lnTo>
                          <a:pt x="1021" y="5494"/>
                        </a:lnTo>
                        <a:lnTo>
                          <a:pt x="1025" y="5487"/>
                        </a:lnTo>
                        <a:lnTo>
                          <a:pt x="1030" y="5481"/>
                        </a:lnTo>
                        <a:lnTo>
                          <a:pt x="1034" y="5476"/>
                        </a:lnTo>
                        <a:lnTo>
                          <a:pt x="1039" y="5469"/>
                        </a:lnTo>
                        <a:lnTo>
                          <a:pt x="1044" y="5462"/>
                        </a:lnTo>
                        <a:lnTo>
                          <a:pt x="1048" y="5453"/>
                        </a:lnTo>
                        <a:lnTo>
                          <a:pt x="1053" y="5442"/>
                        </a:lnTo>
                        <a:lnTo>
                          <a:pt x="1057" y="5430"/>
                        </a:lnTo>
                        <a:lnTo>
                          <a:pt x="1062" y="5420"/>
                        </a:lnTo>
                        <a:lnTo>
                          <a:pt x="1067" y="5416"/>
                        </a:lnTo>
                        <a:lnTo>
                          <a:pt x="1071" y="5416"/>
                        </a:lnTo>
                        <a:lnTo>
                          <a:pt x="1076" y="5413"/>
                        </a:lnTo>
                        <a:lnTo>
                          <a:pt x="1080" y="5405"/>
                        </a:lnTo>
                        <a:lnTo>
                          <a:pt x="1085" y="5398"/>
                        </a:lnTo>
                        <a:lnTo>
                          <a:pt x="1089" y="5394"/>
                        </a:lnTo>
                        <a:lnTo>
                          <a:pt x="1094" y="5389"/>
                        </a:lnTo>
                        <a:lnTo>
                          <a:pt x="1099" y="5382"/>
                        </a:lnTo>
                        <a:lnTo>
                          <a:pt x="1103" y="5375"/>
                        </a:lnTo>
                        <a:lnTo>
                          <a:pt x="1108" y="5368"/>
                        </a:lnTo>
                        <a:lnTo>
                          <a:pt x="1112" y="5361"/>
                        </a:lnTo>
                        <a:lnTo>
                          <a:pt x="1117" y="5356"/>
                        </a:lnTo>
                        <a:lnTo>
                          <a:pt x="1122" y="5352"/>
                        </a:lnTo>
                        <a:lnTo>
                          <a:pt x="1126" y="5346"/>
                        </a:lnTo>
                        <a:lnTo>
                          <a:pt x="1131" y="5337"/>
                        </a:lnTo>
                        <a:lnTo>
                          <a:pt x="1135" y="5327"/>
                        </a:lnTo>
                        <a:lnTo>
                          <a:pt x="1140" y="5320"/>
                        </a:lnTo>
                        <a:lnTo>
                          <a:pt x="1144" y="5314"/>
                        </a:lnTo>
                        <a:lnTo>
                          <a:pt x="1149" y="5305"/>
                        </a:lnTo>
                        <a:lnTo>
                          <a:pt x="1154" y="5295"/>
                        </a:lnTo>
                        <a:lnTo>
                          <a:pt x="1158" y="5284"/>
                        </a:lnTo>
                        <a:lnTo>
                          <a:pt x="1163" y="5273"/>
                        </a:lnTo>
                        <a:lnTo>
                          <a:pt x="1167" y="5263"/>
                        </a:lnTo>
                        <a:lnTo>
                          <a:pt x="1172" y="5252"/>
                        </a:lnTo>
                        <a:lnTo>
                          <a:pt x="1177" y="5244"/>
                        </a:lnTo>
                        <a:lnTo>
                          <a:pt x="1181" y="5239"/>
                        </a:lnTo>
                        <a:lnTo>
                          <a:pt x="1186" y="5236"/>
                        </a:lnTo>
                        <a:lnTo>
                          <a:pt x="1190" y="5228"/>
                        </a:lnTo>
                        <a:lnTo>
                          <a:pt x="1195" y="5217"/>
                        </a:lnTo>
                        <a:lnTo>
                          <a:pt x="1200" y="5205"/>
                        </a:lnTo>
                        <a:lnTo>
                          <a:pt x="1204" y="5194"/>
                        </a:lnTo>
                        <a:lnTo>
                          <a:pt x="1209" y="5187"/>
                        </a:lnTo>
                        <a:lnTo>
                          <a:pt x="1213" y="5182"/>
                        </a:lnTo>
                        <a:lnTo>
                          <a:pt x="1218" y="5179"/>
                        </a:lnTo>
                        <a:lnTo>
                          <a:pt x="1222" y="5175"/>
                        </a:lnTo>
                        <a:lnTo>
                          <a:pt x="1227" y="5168"/>
                        </a:lnTo>
                        <a:lnTo>
                          <a:pt x="1232" y="5159"/>
                        </a:lnTo>
                        <a:lnTo>
                          <a:pt x="1236" y="5149"/>
                        </a:lnTo>
                        <a:lnTo>
                          <a:pt x="1241" y="5142"/>
                        </a:lnTo>
                        <a:lnTo>
                          <a:pt x="1245" y="5135"/>
                        </a:lnTo>
                        <a:lnTo>
                          <a:pt x="1250" y="5130"/>
                        </a:lnTo>
                        <a:lnTo>
                          <a:pt x="1255" y="5124"/>
                        </a:lnTo>
                        <a:lnTo>
                          <a:pt x="1259" y="5118"/>
                        </a:lnTo>
                        <a:lnTo>
                          <a:pt x="1264" y="5114"/>
                        </a:lnTo>
                        <a:lnTo>
                          <a:pt x="1268" y="5109"/>
                        </a:lnTo>
                        <a:lnTo>
                          <a:pt x="1273" y="5100"/>
                        </a:lnTo>
                        <a:lnTo>
                          <a:pt x="1278" y="5089"/>
                        </a:lnTo>
                        <a:lnTo>
                          <a:pt x="1282" y="5082"/>
                        </a:lnTo>
                        <a:lnTo>
                          <a:pt x="1287" y="5079"/>
                        </a:lnTo>
                        <a:lnTo>
                          <a:pt x="1291" y="5077"/>
                        </a:lnTo>
                        <a:lnTo>
                          <a:pt x="1296" y="5075"/>
                        </a:lnTo>
                        <a:lnTo>
                          <a:pt x="1300" y="5070"/>
                        </a:lnTo>
                        <a:lnTo>
                          <a:pt x="1305" y="5062"/>
                        </a:lnTo>
                        <a:lnTo>
                          <a:pt x="1310" y="5052"/>
                        </a:lnTo>
                        <a:lnTo>
                          <a:pt x="1314" y="5041"/>
                        </a:lnTo>
                        <a:lnTo>
                          <a:pt x="1319" y="5035"/>
                        </a:lnTo>
                        <a:lnTo>
                          <a:pt x="1323" y="5032"/>
                        </a:lnTo>
                        <a:lnTo>
                          <a:pt x="1328" y="5031"/>
                        </a:lnTo>
                        <a:lnTo>
                          <a:pt x="1333" y="5028"/>
                        </a:lnTo>
                        <a:lnTo>
                          <a:pt x="1337" y="5023"/>
                        </a:lnTo>
                        <a:lnTo>
                          <a:pt x="1342" y="5014"/>
                        </a:lnTo>
                        <a:lnTo>
                          <a:pt x="1346" y="5004"/>
                        </a:lnTo>
                        <a:lnTo>
                          <a:pt x="1351" y="4996"/>
                        </a:lnTo>
                        <a:lnTo>
                          <a:pt x="1355" y="4991"/>
                        </a:lnTo>
                        <a:lnTo>
                          <a:pt x="1360" y="4989"/>
                        </a:lnTo>
                        <a:lnTo>
                          <a:pt x="1365" y="4987"/>
                        </a:lnTo>
                        <a:lnTo>
                          <a:pt x="1369" y="4983"/>
                        </a:lnTo>
                        <a:lnTo>
                          <a:pt x="1374" y="4979"/>
                        </a:lnTo>
                        <a:lnTo>
                          <a:pt x="1378" y="4973"/>
                        </a:lnTo>
                        <a:lnTo>
                          <a:pt x="1383" y="4964"/>
                        </a:lnTo>
                        <a:lnTo>
                          <a:pt x="1388" y="4955"/>
                        </a:lnTo>
                        <a:lnTo>
                          <a:pt x="1392" y="4947"/>
                        </a:lnTo>
                        <a:lnTo>
                          <a:pt x="1397" y="4943"/>
                        </a:lnTo>
                        <a:lnTo>
                          <a:pt x="1401" y="4943"/>
                        </a:lnTo>
                        <a:lnTo>
                          <a:pt x="1406" y="4943"/>
                        </a:lnTo>
                        <a:lnTo>
                          <a:pt x="1411" y="4940"/>
                        </a:lnTo>
                        <a:lnTo>
                          <a:pt x="1415" y="4932"/>
                        </a:lnTo>
                        <a:lnTo>
                          <a:pt x="1420" y="4921"/>
                        </a:lnTo>
                        <a:lnTo>
                          <a:pt x="1424" y="4911"/>
                        </a:lnTo>
                        <a:lnTo>
                          <a:pt x="1429" y="4904"/>
                        </a:lnTo>
                        <a:lnTo>
                          <a:pt x="1433" y="4903"/>
                        </a:lnTo>
                        <a:lnTo>
                          <a:pt x="1438" y="4904"/>
                        </a:lnTo>
                        <a:lnTo>
                          <a:pt x="1443" y="4904"/>
                        </a:lnTo>
                        <a:lnTo>
                          <a:pt x="1447" y="4902"/>
                        </a:lnTo>
                        <a:lnTo>
                          <a:pt x="1452" y="4896"/>
                        </a:lnTo>
                        <a:lnTo>
                          <a:pt x="1456" y="4887"/>
                        </a:lnTo>
                        <a:lnTo>
                          <a:pt x="1461" y="4875"/>
                        </a:lnTo>
                        <a:lnTo>
                          <a:pt x="1466" y="4866"/>
                        </a:lnTo>
                        <a:lnTo>
                          <a:pt x="1470" y="4864"/>
                        </a:lnTo>
                        <a:lnTo>
                          <a:pt x="1475" y="4867"/>
                        </a:lnTo>
                        <a:lnTo>
                          <a:pt x="1479" y="4868"/>
                        </a:lnTo>
                        <a:lnTo>
                          <a:pt x="1484" y="4864"/>
                        </a:lnTo>
                        <a:lnTo>
                          <a:pt x="1489" y="4857"/>
                        </a:lnTo>
                        <a:lnTo>
                          <a:pt x="1493" y="4849"/>
                        </a:lnTo>
                        <a:lnTo>
                          <a:pt x="1498" y="4840"/>
                        </a:lnTo>
                        <a:lnTo>
                          <a:pt x="1502" y="4833"/>
                        </a:lnTo>
                        <a:lnTo>
                          <a:pt x="1507" y="4833"/>
                        </a:lnTo>
                        <a:lnTo>
                          <a:pt x="1511" y="4837"/>
                        </a:lnTo>
                        <a:lnTo>
                          <a:pt x="1516" y="4840"/>
                        </a:lnTo>
                        <a:lnTo>
                          <a:pt x="1521" y="4835"/>
                        </a:lnTo>
                        <a:lnTo>
                          <a:pt x="1525" y="4827"/>
                        </a:lnTo>
                        <a:lnTo>
                          <a:pt x="1530" y="4821"/>
                        </a:lnTo>
                        <a:lnTo>
                          <a:pt x="1534" y="4816"/>
                        </a:lnTo>
                        <a:lnTo>
                          <a:pt x="1539" y="4811"/>
                        </a:lnTo>
                        <a:lnTo>
                          <a:pt x="1544" y="4810"/>
                        </a:lnTo>
                        <a:lnTo>
                          <a:pt x="1548" y="4813"/>
                        </a:lnTo>
                        <a:lnTo>
                          <a:pt x="1553" y="4817"/>
                        </a:lnTo>
                        <a:lnTo>
                          <a:pt x="1557" y="4816"/>
                        </a:lnTo>
                        <a:lnTo>
                          <a:pt x="1562" y="4813"/>
                        </a:lnTo>
                        <a:lnTo>
                          <a:pt x="1566" y="4806"/>
                        </a:lnTo>
                        <a:lnTo>
                          <a:pt x="1571" y="4797"/>
                        </a:lnTo>
                        <a:lnTo>
                          <a:pt x="1576" y="4791"/>
                        </a:lnTo>
                        <a:lnTo>
                          <a:pt x="1580" y="4790"/>
                        </a:lnTo>
                        <a:lnTo>
                          <a:pt x="1585" y="4791"/>
                        </a:lnTo>
                        <a:lnTo>
                          <a:pt x="1589" y="4791"/>
                        </a:lnTo>
                        <a:lnTo>
                          <a:pt x="1594" y="4789"/>
                        </a:lnTo>
                        <a:lnTo>
                          <a:pt x="1599" y="4786"/>
                        </a:lnTo>
                        <a:lnTo>
                          <a:pt x="1603" y="4783"/>
                        </a:lnTo>
                        <a:lnTo>
                          <a:pt x="1608" y="4777"/>
                        </a:lnTo>
                        <a:lnTo>
                          <a:pt x="1612" y="4771"/>
                        </a:lnTo>
                        <a:lnTo>
                          <a:pt x="1617" y="4769"/>
                        </a:lnTo>
                        <a:lnTo>
                          <a:pt x="1622" y="4772"/>
                        </a:lnTo>
                        <a:lnTo>
                          <a:pt x="1626" y="4774"/>
                        </a:lnTo>
                        <a:lnTo>
                          <a:pt x="1631" y="4774"/>
                        </a:lnTo>
                        <a:lnTo>
                          <a:pt x="1635" y="4772"/>
                        </a:lnTo>
                        <a:lnTo>
                          <a:pt x="1640" y="4767"/>
                        </a:lnTo>
                        <a:lnTo>
                          <a:pt x="1644" y="4760"/>
                        </a:lnTo>
                        <a:lnTo>
                          <a:pt x="1649" y="4753"/>
                        </a:lnTo>
                        <a:lnTo>
                          <a:pt x="1654" y="4750"/>
                        </a:lnTo>
                        <a:lnTo>
                          <a:pt x="1658" y="4753"/>
                        </a:lnTo>
                        <a:lnTo>
                          <a:pt x="1663" y="4759"/>
                        </a:lnTo>
                        <a:lnTo>
                          <a:pt x="1667" y="4761"/>
                        </a:lnTo>
                        <a:lnTo>
                          <a:pt x="1672" y="4757"/>
                        </a:lnTo>
                        <a:lnTo>
                          <a:pt x="1677" y="4751"/>
                        </a:lnTo>
                        <a:lnTo>
                          <a:pt x="1681" y="4746"/>
                        </a:lnTo>
                        <a:lnTo>
                          <a:pt x="1686" y="4745"/>
                        </a:lnTo>
                        <a:lnTo>
                          <a:pt x="1690" y="4746"/>
                        </a:lnTo>
                        <a:lnTo>
                          <a:pt x="1695" y="4749"/>
                        </a:lnTo>
                        <a:lnTo>
                          <a:pt x="1699" y="4754"/>
                        </a:lnTo>
                        <a:lnTo>
                          <a:pt x="1704" y="4757"/>
                        </a:lnTo>
                        <a:lnTo>
                          <a:pt x="1709" y="4759"/>
                        </a:lnTo>
                        <a:lnTo>
                          <a:pt x="1713" y="4756"/>
                        </a:lnTo>
                        <a:lnTo>
                          <a:pt x="1718" y="4751"/>
                        </a:lnTo>
                        <a:lnTo>
                          <a:pt x="1722" y="4745"/>
                        </a:lnTo>
                        <a:lnTo>
                          <a:pt x="1727" y="4744"/>
                        </a:lnTo>
                        <a:lnTo>
                          <a:pt x="1732" y="4748"/>
                        </a:lnTo>
                        <a:lnTo>
                          <a:pt x="1736" y="4755"/>
                        </a:lnTo>
                        <a:lnTo>
                          <a:pt x="1741" y="4759"/>
                        </a:lnTo>
                        <a:lnTo>
                          <a:pt x="1745" y="4758"/>
                        </a:lnTo>
                        <a:lnTo>
                          <a:pt x="1750" y="4756"/>
                        </a:lnTo>
                        <a:lnTo>
                          <a:pt x="1755" y="4754"/>
                        </a:lnTo>
                        <a:lnTo>
                          <a:pt x="1759" y="4753"/>
                        </a:lnTo>
                        <a:lnTo>
                          <a:pt x="1764" y="4753"/>
                        </a:lnTo>
                        <a:lnTo>
                          <a:pt x="1768" y="4756"/>
                        </a:lnTo>
                        <a:lnTo>
                          <a:pt x="1773" y="4761"/>
                        </a:lnTo>
                        <a:lnTo>
                          <a:pt x="1777" y="4765"/>
                        </a:lnTo>
                        <a:lnTo>
                          <a:pt x="1782" y="4765"/>
                        </a:lnTo>
                        <a:lnTo>
                          <a:pt x="1787" y="4763"/>
                        </a:lnTo>
                        <a:lnTo>
                          <a:pt x="1791" y="4760"/>
                        </a:lnTo>
                        <a:lnTo>
                          <a:pt x="1796" y="4758"/>
                        </a:lnTo>
                        <a:lnTo>
                          <a:pt x="1800" y="4758"/>
                        </a:lnTo>
                        <a:lnTo>
                          <a:pt x="1805" y="4762"/>
                        </a:lnTo>
                        <a:lnTo>
                          <a:pt x="1810" y="4767"/>
                        </a:lnTo>
                        <a:lnTo>
                          <a:pt x="1814" y="4772"/>
                        </a:lnTo>
                        <a:lnTo>
                          <a:pt x="1819" y="4776"/>
                        </a:lnTo>
                        <a:lnTo>
                          <a:pt x="1823" y="4777"/>
                        </a:lnTo>
                        <a:lnTo>
                          <a:pt x="1828" y="4775"/>
                        </a:lnTo>
                        <a:lnTo>
                          <a:pt x="1833" y="4773"/>
                        </a:lnTo>
                        <a:lnTo>
                          <a:pt x="1837" y="4773"/>
                        </a:lnTo>
                        <a:lnTo>
                          <a:pt x="1842" y="4777"/>
                        </a:lnTo>
                        <a:lnTo>
                          <a:pt x="1846" y="4783"/>
                        </a:lnTo>
                        <a:lnTo>
                          <a:pt x="1851" y="4790"/>
                        </a:lnTo>
                        <a:lnTo>
                          <a:pt x="1855" y="4795"/>
                        </a:lnTo>
                        <a:lnTo>
                          <a:pt x="1860" y="4796"/>
                        </a:lnTo>
                        <a:lnTo>
                          <a:pt x="1865" y="4795"/>
                        </a:lnTo>
                        <a:lnTo>
                          <a:pt x="1869" y="4795"/>
                        </a:lnTo>
                        <a:lnTo>
                          <a:pt x="1874" y="4797"/>
                        </a:lnTo>
                        <a:lnTo>
                          <a:pt x="1878" y="4803"/>
                        </a:lnTo>
                        <a:lnTo>
                          <a:pt x="1883" y="4810"/>
                        </a:lnTo>
                        <a:lnTo>
                          <a:pt x="1888" y="4817"/>
                        </a:lnTo>
                        <a:lnTo>
                          <a:pt x="1892" y="4823"/>
                        </a:lnTo>
                        <a:lnTo>
                          <a:pt x="1897" y="4828"/>
                        </a:lnTo>
                        <a:lnTo>
                          <a:pt x="1901" y="4831"/>
                        </a:lnTo>
                        <a:lnTo>
                          <a:pt x="1906" y="4833"/>
                        </a:lnTo>
                        <a:lnTo>
                          <a:pt x="1910" y="4836"/>
                        </a:lnTo>
                        <a:lnTo>
                          <a:pt x="1915" y="4843"/>
                        </a:lnTo>
                        <a:lnTo>
                          <a:pt x="1920" y="4852"/>
                        </a:lnTo>
                        <a:lnTo>
                          <a:pt x="1924" y="4864"/>
                        </a:lnTo>
                        <a:lnTo>
                          <a:pt x="1929" y="4874"/>
                        </a:lnTo>
                        <a:lnTo>
                          <a:pt x="1933" y="4880"/>
                        </a:lnTo>
                        <a:lnTo>
                          <a:pt x="1938" y="4883"/>
                        </a:lnTo>
                        <a:lnTo>
                          <a:pt x="1943" y="4886"/>
                        </a:lnTo>
                        <a:lnTo>
                          <a:pt x="1947" y="4892"/>
                        </a:lnTo>
                        <a:lnTo>
                          <a:pt x="1952" y="4901"/>
                        </a:lnTo>
                        <a:lnTo>
                          <a:pt x="1956" y="4912"/>
                        </a:lnTo>
                        <a:lnTo>
                          <a:pt x="1961" y="4925"/>
                        </a:lnTo>
                        <a:lnTo>
                          <a:pt x="1966" y="4935"/>
                        </a:lnTo>
                        <a:lnTo>
                          <a:pt x="1970" y="4941"/>
                        </a:lnTo>
                        <a:lnTo>
                          <a:pt x="1975" y="4945"/>
                        </a:lnTo>
                        <a:lnTo>
                          <a:pt x="1979" y="4951"/>
                        </a:lnTo>
                        <a:lnTo>
                          <a:pt x="1984" y="4959"/>
                        </a:lnTo>
                        <a:lnTo>
                          <a:pt x="1988" y="4968"/>
                        </a:lnTo>
                        <a:lnTo>
                          <a:pt x="1993" y="4979"/>
                        </a:lnTo>
                        <a:lnTo>
                          <a:pt x="1998" y="4991"/>
                        </a:lnTo>
                        <a:lnTo>
                          <a:pt x="2002" y="5002"/>
                        </a:lnTo>
                        <a:lnTo>
                          <a:pt x="2007" y="5009"/>
                        </a:lnTo>
                        <a:lnTo>
                          <a:pt x="2011" y="5014"/>
                        </a:lnTo>
                        <a:lnTo>
                          <a:pt x="2016" y="5021"/>
                        </a:lnTo>
                        <a:lnTo>
                          <a:pt x="2021" y="5029"/>
                        </a:lnTo>
                        <a:lnTo>
                          <a:pt x="2025" y="5036"/>
                        </a:lnTo>
                        <a:lnTo>
                          <a:pt x="2030" y="5044"/>
                        </a:lnTo>
                        <a:lnTo>
                          <a:pt x="2034" y="5055"/>
                        </a:lnTo>
                        <a:lnTo>
                          <a:pt x="2039" y="5067"/>
                        </a:lnTo>
                        <a:lnTo>
                          <a:pt x="2044" y="5075"/>
                        </a:lnTo>
                        <a:lnTo>
                          <a:pt x="2048" y="5078"/>
                        </a:lnTo>
                        <a:lnTo>
                          <a:pt x="2053" y="5079"/>
                        </a:lnTo>
                        <a:lnTo>
                          <a:pt x="2057" y="5083"/>
                        </a:lnTo>
                        <a:lnTo>
                          <a:pt x="2062" y="5090"/>
                        </a:lnTo>
                        <a:lnTo>
                          <a:pt x="2066" y="5097"/>
                        </a:lnTo>
                        <a:lnTo>
                          <a:pt x="2071" y="5102"/>
                        </a:lnTo>
                        <a:lnTo>
                          <a:pt x="2076" y="5108"/>
                        </a:lnTo>
                        <a:lnTo>
                          <a:pt x="2080" y="5113"/>
                        </a:lnTo>
                        <a:lnTo>
                          <a:pt x="2085" y="5116"/>
                        </a:lnTo>
                        <a:lnTo>
                          <a:pt x="2089" y="5117"/>
                        </a:lnTo>
                        <a:lnTo>
                          <a:pt x="2094" y="5118"/>
                        </a:lnTo>
                        <a:lnTo>
                          <a:pt x="2099" y="5120"/>
                        </a:lnTo>
                        <a:lnTo>
                          <a:pt x="2103" y="5123"/>
                        </a:lnTo>
                        <a:lnTo>
                          <a:pt x="2108" y="5129"/>
                        </a:lnTo>
                        <a:lnTo>
                          <a:pt x="2112" y="5136"/>
                        </a:lnTo>
                        <a:lnTo>
                          <a:pt x="2117" y="5140"/>
                        </a:lnTo>
                        <a:lnTo>
                          <a:pt x="2121" y="5139"/>
                        </a:lnTo>
                        <a:lnTo>
                          <a:pt x="2126" y="5135"/>
                        </a:lnTo>
                        <a:lnTo>
                          <a:pt x="2131" y="5134"/>
                        </a:lnTo>
                        <a:lnTo>
                          <a:pt x="2135" y="5134"/>
                        </a:lnTo>
                        <a:lnTo>
                          <a:pt x="2140" y="5133"/>
                        </a:lnTo>
                        <a:lnTo>
                          <a:pt x="2144" y="5132"/>
                        </a:lnTo>
                        <a:lnTo>
                          <a:pt x="2149" y="5133"/>
                        </a:lnTo>
                        <a:lnTo>
                          <a:pt x="2154" y="5135"/>
                        </a:lnTo>
                        <a:lnTo>
                          <a:pt x="2158" y="5133"/>
                        </a:lnTo>
                        <a:lnTo>
                          <a:pt x="2163" y="5128"/>
                        </a:lnTo>
                        <a:lnTo>
                          <a:pt x="2167" y="5120"/>
                        </a:lnTo>
                        <a:lnTo>
                          <a:pt x="2172" y="5116"/>
                        </a:lnTo>
                        <a:lnTo>
                          <a:pt x="2177" y="5116"/>
                        </a:lnTo>
                        <a:lnTo>
                          <a:pt x="2181" y="5116"/>
                        </a:lnTo>
                        <a:lnTo>
                          <a:pt x="2186" y="5116"/>
                        </a:lnTo>
                        <a:lnTo>
                          <a:pt x="2190" y="5115"/>
                        </a:lnTo>
                        <a:lnTo>
                          <a:pt x="2195" y="5114"/>
                        </a:lnTo>
                        <a:lnTo>
                          <a:pt x="2199" y="5109"/>
                        </a:lnTo>
                        <a:lnTo>
                          <a:pt x="2204" y="5100"/>
                        </a:lnTo>
                        <a:lnTo>
                          <a:pt x="2209" y="5094"/>
                        </a:lnTo>
                        <a:lnTo>
                          <a:pt x="2213" y="5093"/>
                        </a:lnTo>
                        <a:lnTo>
                          <a:pt x="2218" y="5092"/>
                        </a:lnTo>
                        <a:lnTo>
                          <a:pt x="2222" y="5090"/>
                        </a:lnTo>
                        <a:lnTo>
                          <a:pt x="2227" y="5088"/>
                        </a:lnTo>
                        <a:lnTo>
                          <a:pt x="2232" y="5084"/>
                        </a:lnTo>
                        <a:lnTo>
                          <a:pt x="2236" y="5076"/>
                        </a:lnTo>
                        <a:lnTo>
                          <a:pt x="2241" y="5067"/>
                        </a:lnTo>
                        <a:lnTo>
                          <a:pt x="2245" y="5063"/>
                        </a:lnTo>
                        <a:lnTo>
                          <a:pt x="2250" y="5060"/>
                        </a:lnTo>
                        <a:lnTo>
                          <a:pt x="2255" y="5057"/>
                        </a:lnTo>
                        <a:lnTo>
                          <a:pt x="2259" y="5053"/>
                        </a:lnTo>
                        <a:lnTo>
                          <a:pt x="2264" y="5049"/>
                        </a:lnTo>
                        <a:lnTo>
                          <a:pt x="2268" y="5045"/>
                        </a:lnTo>
                        <a:lnTo>
                          <a:pt x="2273" y="5038"/>
                        </a:lnTo>
                        <a:lnTo>
                          <a:pt x="2277" y="5030"/>
                        </a:lnTo>
                        <a:lnTo>
                          <a:pt x="2282" y="5024"/>
                        </a:lnTo>
                        <a:lnTo>
                          <a:pt x="2287" y="5019"/>
                        </a:lnTo>
                        <a:lnTo>
                          <a:pt x="2291" y="5015"/>
                        </a:lnTo>
                        <a:lnTo>
                          <a:pt x="2296" y="5009"/>
                        </a:lnTo>
                        <a:lnTo>
                          <a:pt x="2300" y="5004"/>
                        </a:lnTo>
                        <a:lnTo>
                          <a:pt x="2305" y="4997"/>
                        </a:lnTo>
                        <a:lnTo>
                          <a:pt x="2310" y="4989"/>
                        </a:lnTo>
                        <a:lnTo>
                          <a:pt x="2314" y="4978"/>
                        </a:lnTo>
                        <a:lnTo>
                          <a:pt x="2319" y="4968"/>
                        </a:lnTo>
                        <a:lnTo>
                          <a:pt x="2323" y="4961"/>
                        </a:lnTo>
                        <a:lnTo>
                          <a:pt x="2328" y="4955"/>
                        </a:lnTo>
                        <a:lnTo>
                          <a:pt x="2332" y="4950"/>
                        </a:lnTo>
                        <a:lnTo>
                          <a:pt x="2337" y="4944"/>
                        </a:lnTo>
                        <a:lnTo>
                          <a:pt x="2342" y="4937"/>
                        </a:lnTo>
                        <a:lnTo>
                          <a:pt x="2346" y="4927"/>
                        </a:lnTo>
                        <a:lnTo>
                          <a:pt x="2351" y="4916"/>
                        </a:lnTo>
                        <a:lnTo>
                          <a:pt x="2355" y="4903"/>
                        </a:lnTo>
                        <a:lnTo>
                          <a:pt x="2360" y="4892"/>
                        </a:lnTo>
                        <a:lnTo>
                          <a:pt x="2365" y="4883"/>
                        </a:lnTo>
                        <a:lnTo>
                          <a:pt x="2369" y="4875"/>
                        </a:lnTo>
                        <a:lnTo>
                          <a:pt x="2374" y="4867"/>
                        </a:lnTo>
                        <a:lnTo>
                          <a:pt x="2378" y="4860"/>
                        </a:lnTo>
                        <a:lnTo>
                          <a:pt x="2383" y="4854"/>
                        </a:lnTo>
                        <a:lnTo>
                          <a:pt x="2388" y="4844"/>
                        </a:lnTo>
                        <a:lnTo>
                          <a:pt x="2392" y="4830"/>
                        </a:lnTo>
                        <a:lnTo>
                          <a:pt x="2397" y="4814"/>
                        </a:lnTo>
                        <a:lnTo>
                          <a:pt x="2401" y="4803"/>
                        </a:lnTo>
                        <a:lnTo>
                          <a:pt x="2406" y="4795"/>
                        </a:lnTo>
                        <a:lnTo>
                          <a:pt x="2410" y="4789"/>
                        </a:lnTo>
                        <a:lnTo>
                          <a:pt x="2415" y="4783"/>
                        </a:lnTo>
                        <a:lnTo>
                          <a:pt x="2420" y="4773"/>
                        </a:lnTo>
                        <a:lnTo>
                          <a:pt x="2424" y="4761"/>
                        </a:lnTo>
                        <a:lnTo>
                          <a:pt x="2429" y="4747"/>
                        </a:lnTo>
                        <a:lnTo>
                          <a:pt x="2433" y="4734"/>
                        </a:lnTo>
                        <a:lnTo>
                          <a:pt x="2438" y="4722"/>
                        </a:lnTo>
                        <a:lnTo>
                          <a:pt x="2443" y="4714"/>
                        </a:lnTo>
                        <a:lnTo>
                          <a:pt x="2447" y="4706"/>
                        </a:lnTo>
                        <a:lnTo>
                          <a:pt x="2452" y="4698"/>
                        </a:lnTo>
                        <a:lnTo>
                          <a:pt x="2456" y="4689"/>
                        </a:lnTo>
                        <a:lnTo>
                          <a:pt x="2461" y="4679"/>
                        </a:lnTo>
                        <a:lnTo>
                          <a:pt x="2466" y="4666"/>
                        </a:lnTo>
                        <a:lnTo>
                          <a:pt x="2470" y="4652"/>
                        </a:lnTo>
                        <a:lnTo>
                          <a:pt x="2475" y="4641"/>
                        </a:lnTo>
                        <a:lnTo>
                          <a:pt x="2479" y="4632"/>
                        </a:lnTo>
                        <a:lnTo>
                          <a:pt x="2484" y="4624"/>
                        </a:lnTo>
                        <a:lnTo>
                          <a:pt x="2488" y="4617"/>
                        </a:lnTo>
                        <a:lnTo>
                          <a:pt x="2493" y="4610"/>
                        </a:lnTo>
                        <a:lnTo>
                          <a:pt x="2498" y="4601"/>
                        </a:lnTo>
                        <a:lnTo>
                          <a:pt x="2502" y="4590"/>
                        </a:lnTo>
                        <a:lnTo>
                          <a:pt x="2507" y="4580"/>
                        </a:lnTo>
                        <a:lnTo>
                          <a:pt x="2511" y="4570"/>
                        </a:lnTo>
                        <a:lnTo>
                          <a:pt x="2516" y="4558"/>
                        </a:lnTo>
                        <a:lnTo>
                          <a:pt x="2521" y="4549"/>
                        </a:lnTo>
                        <a:lnTo>
                          <a:pt x="2525" y="4542"/>
                        </a:lnTo>
                        <a:lnTo>
                          <a:pt x="2530" y="4534"/>
                        </a:lnTo>
                        <a:lnTo>
                          <a:pt x="2534" y="4522"/>
                        </a:lnTo>
                        <a:lnTo>
                          <a:pt x="2539" y="4510"/>
                        </a:lnTo>
                        <a:lnTo>
                          <a:pt x="2543" y="4496"/>
                        </a:lnTo>
                        <a:lnTo>
                          <a:pt x="2548" y="4482"/>
                        </a:lnTo>
                        <a:lnTo>
                          <a:pt x="2553" y="4468"/>
                        </a:lnTo>
                        <a:lnTo>
                          <a:pt x="2557" y="4454"/>
                        </a:lnTo>
                        <a:lnTo>
                          <a:pt x="2562" y="4440"/>
                        </a:lnTo>
                        <a:lnTo>
                          <a:pt x="2566" y="4426"/>
                        </a:lnTo>
                        <a:lnTo>
                          <a:pt x="2571" y="4411"/>
                        </a:lnTo>
                        <a:lnTo>
                          <a:pt x="2576" y="4395"/>
                        </a:lnTo>
                        <a:lnTo>
                          <a:pt x="2580" y="4380"/>
                        </a:lnTo>
                        <a:lnTo>
                          <a:pt x="2585" y="4365"/>
                        </a:lnTo>
                        <a:lnTo>
                          <a:pt x="2589" y="4352"/>
                        </a:lnTo>
                        <a:lnTo>
                          <a:pt x="2594" y="4341"/>
                        </a:lnTo>
                        <a:lnTo>
                          <a:pt x="2599" y="4328"/>
                        </a:lnTo>
                        <a:lnTo>
                          <a:pt x="2603" y="4314"/>
                        </a:lnTo>
                        <a:lnTo>
                          <a:pt x="2608" y="4302"/>
                        </a:lnTo>
                        <a:lnTo>
                          <a:pt x="2612" y="4289"/>
                        </a:lnTo>
                        <a:lnTo>
                          <a:pt x="2617" y="4275"/>
                        </a:lnTo>
                        <a:lnTo>
                          <a:pt x="2621" y="4261"/>
                        </a:lnTo>
                        <a:lnTo>
                          <a:pt x="2626" y="4249"/>
                        </a:lnTo>
                        <a:lnTo>
                          <a:pt x="2631" y="4237"/>
                        </a:lnTo>
                        <a:lnTo>
                          <a:pt x="2635" y="4225"/>
                        </a:lnTo>
                        <a:lnTo>
                          <a:pt x="2640" y="4213"/>
                        </a:lnTo>
                        <a:lnTo>
                          <a:pt x="2644" y="4200"/>
                        </a:lnTo>
                        <a:lnTo>
                          <a:pt x="2649" y="4188"/>
                        </a:lnTo>
                        <a:lnTo>
                          <a:pt x="2654" y="4176"/>
                        </a:lnTo>
                        <a:lnTo>
                          <a:pt x="2658" y="4162"/>
                        </a:lnTo>
                        <a:lnTo>
                          <a:pt x="2663" y="4150"/>
                        </a:lnTo>
                        <a:lnTo>
                          <a:pt x="2667" y="4139"/>
                        </a:lnTo>
                        <a:lnTo>
                          <a:pt x="2672" y="4128"/>
                        </a:lnTo>
                        <a:lnTo>
                          <a:pt x="2676" y="4118"/>
                        </a:lnTo>
                        <a:lnTo>
                          <a:pt x="2681" y="4108"/>
                        </a:lnTo>
                        <a:lnTo>
                          <a:pt x="2686" y="4095"/>
                        </a:lnTo>
                        <a:lnTo>
                          <a:pt x="2690" y="4081"/>
                        </a:lnTo>
                        <a:lnTo>
                          <a:pt x="2695" y="4067"/>
                        </a:lnTo>
                        <a:lnTo>
                          <a:pt x="2699" y="4053"/>
                        </a:lnTo>
                        <a:lnTo>
                          <a:pt x="2704" y="4040"/>
                        </a:lnTo>
                        <a:lnTo>
                          <a:pt x="2709" y="4028"/>
                        </a:lnTo>
                        <a:lnTo>
                          <a:pt x="2713" y="4014"/>
                        </a:lnTo>
                        <a:lnTo>
                          <a:pt x="2718" y="4002"/>
                        </a:lnTo>
                        <a:lnTo>
                          <a:pt x="2722" y="3991"/>
                        </a:lnTo>
                        <a:lnTo>
                          <a:pt x="2727" y="3980"/>
                        </a:lnTo>
                        <a:lnTo>
                          <a:pt x="2732" y="3969"/>
                        </a:lnTo>
                        <a:lnTo>
                          <a:pt x="2736" y="3956"/>
                        </a:lnTo>
                        <a:lnTo>
                          <a:pt x="2741" y="3941"/>
                        </a:lnTo>
                        <a:lnTo>
                          <a:pt x="2745" y="3928"/>
                        </a:lnTo>
                        <a:lnTo>
                          <a:pt x="2750" y="3917"/>
                        </a:lnTo>
                        <a:lnTo>
                          <a:pt x="2754" y="3907"/>
                        </a:lnTo>
                        <a:lnTo>
                          <a:pt x="2759" y="3898"/>
                        </a:lnTo>
                        <a:lnTo>
                          <a:pt x="2764" y="3886"/>
                        </a:lnTo>
                        <a:lnTo>
                          <a:pt x="2768" y="3870"/>
                        </a:lnTo>
                        <a:lnTo>
                          <a:pt x="2773" y="3854"/>
                        </a:lnTo>
                        <a:lnTo>
                          <a:pt x="2777" y="3839"/>
                        </a:lnTo>
                        <a:lnTo>
                          <a:pt x="2782" y="3826"/>
                        </a:lnTo>
                        <a:lnTo>
                          <a:pt x="2787" y="3815"/>
                        </a:lnTo>
                        <a:lnTo>
                          <a:pt x="2791" y="3805"/>
                        </a:lnTo>
                        <a:lnTo>
                          <a:pt x="2796" y="3794"/>
                        </a:lnTo>
                        <a:lnTo>
                          <a:pt x="2800" y="3781"/>
                        </a:lnTo>
                        <a:lnTo>
                          <a:pt x="2805" y="3765"/>
                        </a:lnTo>
                        <a:lnTo>
                          <a:pt x="2810" y="3747"/>
                        </a:lnTo>
                        <a:lnTo>
                          <a:pt x="2814" y="3732"/>
                        </a:lnTo>
                        <a:lnTo>
                          <a:pt x="2819" y="3720"/>
                        </a:lnTo>
                        <a:lnTo>
                          <a:pt x="2823" y="3707"/>
                        </a:lnTo>
                        <a:lnTo>
                          <a:pt x="2828" y="3695"/>
                        </a:lnTo>
                        <a:lnTo>
                          <a:pt x="2832" y="3685"/>
                        </a:lnTo>
                        <a:lnTo>
                          <a:pt x="2837" y="3674"/>
                        </a:lnTo>
                        <a:lnTo>
                          <a:pt x="2842" y="3659"/>
                        </a:lnTo>
                        <a:lnTo>
                          <a:pt x="2846" y="3644"/>
                        </a:lnTo>
                        <a:lnTo>
                          <a:pt x="2851" y="3631"/>
                        </a:lnTo>
                        <a:lnTo>
                          <a:pt x="2855" y="3622"/>
                        </a:lnTo>
                        <a:lnTo>
                          <a:pt x="2860" y="3613"/>
                        </a:lnTo>
                        <a:lnTo>
                          <a:pt x="2865" y="3603"/>
                        </a:lnTo>
                        <a:lnTo>
                          <a:pt x="2869" y="3591"/>
                        </a:lnTo>
                        <a:lnTo>
                          <a:pt x="2874" y="3580"/>
                        </a:lnTo>
                        <a:lnTo>
                          <a:pt x="2878" y="3569"/>
                        </a:lnTo>
                        <a:lnTo>
                          <a:pt x="2883" y="3558"/>
                        </a:lnTo>
                        <a:lnTo>
                          <a:pt x="2887" y="3547"/>
                        </a:lnTo>
                        <a:lnTo>
                          <a:pt x="2892" y="3538"/>
                        </a:lnTo>
                        <a:lnTo>
                          <a:pt x="2897" y="3528"/>
                        </a:lnTo>
                        <a:lnTo>
                          <a:pt x="2901" y="3514"/>
                        </a:lnTo>
                        <a:lnTo>
                          <a:pt x="2906" y="3499"/>
                        </a:lnTo>
                        <a:lnTo>
                          <a:pt x="2910" y="3487"/>
                        </a:lnTo>
                        <a:lnTo>
                          <a:pt x="2915" y="3477"/>
                        </a:lnTo>
                        <a:lnTo>
                          <a:pt x="2920" y="3466"/>
                        </a:lnTo>
                        <a:lnTo>
                          <a:pt x="2924" y="3455"/>
                        </a:lnTo>
                        <a:lnTo>
                          <a:pt x="2929" y="3443"/>
                        </a:lnTo>
                        <a:lnTo>
                          <a:pt x="2933" y="3431"/>
                        </a:lnTo>
                        <a:lnTo>
                          <a:pt x="2938" y="3420"/>
                        </a:lnTo>
                        <a:lnTo>
                          <a:pt x="2943" y="3411"/>
                        </a:lnTo>
                        <a:lnTo>
                          <a:pt x="2947" y="3401"/>
                        </a:lnTo>
                        <a:lnTo>
                          <a:pt x="2952" y="3388"/>
                        </a:lnTo>
                        <a:lnTo>
                          <a:pt x="2956" y="3374"/>
                        </a:lnTo>
                        <a:lnTo>
                          <a:pt x="2961" y="3361"/>
                        </a:lnTo>
                        <a:lnTo>
                          <a:pt x="2965" y="3351"/>
                        </a:lnTo>
                        <a:lnTo>
                          <a:pt x="2970" y="3342"/>
                        </a:lnTo>
                        <a:lnTo>
                          <a:pt x="2975" y="3334"/>
                        </a:lnTo>
                        <a:lnTo>
                          <a:pt x="2979" y="3326"/>
                        </a:lnTo>
                        <a:lnTo>
                          <a:pt x="2984" y="3318"/>
                        </a:lnTo>
                        <a:lnTo>
                          <a:pt x="2988" y="3310"/>
                        </a:lnTo>
                        <a:lnTo>
                          <a:pt x="2993" y="3301"/>
                        </a:lnTo>
                        <a:lnTo>
                          <a:pt x="2998" y="3290"/>
                        </a:lnTo>
                        <a:lnTo>
                          <a:pt x="3002" y="3277"/>
                        </a:lnTo>
                        <a:lnTo>
                          <a:pt x="3007" y="3264"/>
                        </a:lnTo>
                        <a:lnTo>
                          <a:pt x="3011" y="3249"/>
                        </a:lnTo>
                        <a:lnTo>
                          <a:pt x="3016" y="3232"/>
                        </a:lnTo>
                        <a:lnTo>
                          <a:pt x="3021" y="3214"/>
                        </a:lnTo>
                        <a:lnTo>
                          <a:pt x="3025" y="3198"/>
                        </a:lnTo>
                        <a:lnTo>
                          <a:pt x="3030" y="3182"/>
                        </a:lnTo>
                        <a:lnTo>
                          <a:pt x="3034" y="3164"/>
                        </a:lnTo>
                        <a:lnTo>
                          <a:pt x="3039" y="3147"/>
                        </a:lnTo>
                        <a:lnTo>
                          <a:pt x="3043" y="3134"/>
                        </a:lnTo>
                        <a:lnTo>
                          <a:pt x="3048" y="3120"/>
                        </a:lnTo>
                        <a:lnTo>
                          <a:pt x="3053" y="3103"/>
                        </a:lnTo>
                        <a:lnTo>
                          <a:pt x="3057" y="3086"/>
                        </a:lnTo>
                        <a:lnTo>
                          <a:pt x="3062" y="3071"/>
                        </a:lnTo>
                        <a:lnTo>
                          <a:pt x="3066" y="3056"/>
                        </a:lnTo>
                        <a:lnTo>
                          <a:pt x="3071" y="3041"/>
                        </a:lnTo>
                        <a:lnTo>
                          <a:pt x="3076" y="3027"/>
                        </a:lnTo>
                        <a:lnTo>
                          <a:pt x="3080" y="3012"/>
                        </a:lnTo>
                        <a:lnTo>
                          <a:pt x="3085" y="2998"/>
                        </a:lnTo>
                        <a:lnTo>
                          <a:pt x="3089" y="2984"/>
                        </a:lnTo>
                        <a:lnTo>
                          <a:pt x="3094" y="2970"/>
                        </a:lnTo>
                        <a:lnTo>
                          <a:pt x="3098" y="2958"/>
                        </a:lnTo>
                        <a:lnTo>
                          <a:pt x="3103" y="2942"/>
                        </a:lnTo>
                        <a:lnTo>
                          <a:pt x="3108" y="2924"/>
                        </a:lnTo>
                        <a:lnTo>
                          <a:pt x="3112" y="2907"/>
                        </a:lnTo>
                        <a:lnTo>
                          <a:pt x="3117" y="2893"/>
                        </a:lnTo>
                        <a:lnTo>
                          <a:pt x="3121" y="2879"/>
                        </a:lnTo>
                        <a:lnTo>
                          <a:pt x="3126" y="2865"/>
                        </a:lnTo>
                        <a:lnTo>
                          <a:pt x="3131" y="2850"/>
                        </a:lnTo>
                        <a:lnTo>
                          <a:pt x="3135" y="2835"/>
                        </a:lnTo>
                        <a:lnTo>
                          <a:pt x="3140" y="2820"/>
                        </a:lnTo>
                        <a:lnTo>
                          <a:pt x="3144" y="2805"/>
                        </a:lnTo>
                        <a:lnTo>
                          <a:pt x="3149" y="2789"/>
                        </a:lnTo>
                        <a:lnTo>
                          <a:pt x="3154" y="2773"/>
                        </a:lnTo>
                        <a:lnTo>
                          <a:pt x="3158" y="2756"/>
                        </a:lnTo>
                        <a:lnTo>
                          <a:pt x="3163" y="2740"/>
                        </a:lnTo>
                        <a:lnTo>
                          <a:pt x="3167" y="2725"/>
                        </a:lnTo>
                        <a:lnTo>
                          <a:pt x="3172" y="2711"/>
                        </a:lnTo>
                        <a:lnTo>
                          <a:pt x="3176" y="2694"/>
                        </a:lnTo>
                        <a:lnTo>
                          <a:pt x="3181" y="2676"/>
                        </a:lnTo>
                        <a:lnTo>
                          <a:pt x="3186" y="2661"/>
                        </a:lnTo>
                        <a:lnTo>
                          <a:pt x="3190" y="2649"/>
                        </a:lnTo>
                        <a:lnTo>
                          <a:pt x="3195" y="2635"/>
                        </a:lnTo>
                        <a:lnTo>
                          <a:pt x="3199" y="2618"/>
                        </a:lnTo>
                        <a:lnTo>
                          <a:pt x="3204" y="2601"/>
                        </a:lnTo>
                        <a:lnTo>
                          <a:pt x="3209" y="2585"/>
                        </a:lnTo>
                        <a:lnTo>
                          <a:pt x="3213" y="2567"/>
                        </a:lnTo>
                        <a:lnTo>
                          <a:pt x="3218" y="2548"/>
                        </a:lnTo>
                        <a:lnTo>
                          <a:pt x="3222" y="2533"/>
                        </a:lnTo>
                        <a:lnTo>
                          <a:pt x="3227" y="2520"/>
                        </a:lnTo>
                        <a:lnTo>
                          <a:pt x="3232" y="2506"/>
                        </a:lnTo>
                        <a:lnTo>
                          <a:pt x="3236" y="2490"/>
                        </a:lnTo>
                        <a:lnTo>
                          <a:pt x="3241" y="2474"/>
                        </a:lnTo>
                        <a:lnTo>
                          <a:pt x="3245" y="2457"/>
                        </a:lnTo>
                        <a:lnTo>
                          <a:pt x="3250" y="2439"/>
                        </a:lnTo>
                        <a:lnTo>
                          <a:pt x="3254" y="2421"/>
                        </a:lnTo>
                        <a:lnTo>
                          <a:pt x="3259" y="2405"/>
                        </a:lnTo>
                        <a:lnTo>
                          <a:pt x="3264" y="2392"/>
                        </a:lnTo>
                        <a:lnTo>
                          <a:pt x="3268" y="2381"/>
                        </a:lnTo>
                        <a:lnTo>
                          <a:pt x="3273" y="2368"/>
                        </a:lnTo>
                        <a:lnTo>
                          <a:pt x="3277" y="2352"/>
                        </a:lnTo>
                        <a:lnTo>
                          <a:pt x="3282" y="2335"/>
                        </a:lnTo>
                        <a:lnTo>
                          <a:pt x="3287" y="2319"/>
                        </a:lnTo>
                        <a:lnTo>
                          <a:pt x="3291" y="2302"/>
                        </a:lnTo>
                        <a:lnTo>
                          <a:pt x="3296" y="2284"/>
                        </a:lnTo>
                        <a:lnTo>
                          <a:pt x="3300" y="2265"/>
                        </a:lnTo>
                        <a:lnTo>
                          <a:pt x="3305" y="2249"/>
                        </a:lnTo>
                        <a:lnTo>
                          <a:pt x="3309" y="2234"/>
                        </a:lnTo>
                        <a:lnTo>
                          <a:pt x="3314" y="2220"/>
                        </a:lnTo>
                        <a:lnTo>
                          <a:pt x="3319" y="2207"/>
                        </a:lnTo>
                        <a:lnTo>
                          <a:pt x="3323" y="2192"/>
                        </a:lnTo>
                        <a:lnTo>
                          <a:pt x="3328" y="2177"/>
                        </a:lnTo>
                        <a:lnTo>
                          <a:pt x="3332" y="2161"/>
                        </a:lnTo>
                        <a:lnTo>
                          <a:pt x="3337" y="2144"/>
                        </a:lnTo>
                        <a:lnTo>
                          <a:pt x="3342" y="2131"/>
                        </a:lnTo>
                        <a:lnTo>
                          <a:pt x="3346" y="2120"/>
                        </a:lnTo>
                        <a:lnTo>
                          <a:pt x="3351" y="2107"/>
                        </a:lnTo>
                        <a:lnTo>
                          <a:pt x="3355" y="2092"/>
                        </a:lnTo>
                        <a:lnTo>
                          <a:pt x="3360" y="2078"/>
                        </a:lnTo>
                        <a:lnTo>
                          <a:pt x="3365" y="2062"/>
                        </a:lnTo>
                        <a:lnTo>
                          <a:pt x="3369" y="2046"/>
                        </a:lnTo>
                        <a:lnTo>
                          <a:pt x="3374" y="2030"/>
                        </a:lnTo>
                        <a:lnTo>
                          <a:pt x="3378" y="2015"/>
                        </a:lnTo>
                        <a:lnTo>
                          <a:pt x="3383" y="2002"/>
                        </a:lnTo>
                        <a:lnTo>
                          <a:pt x="3387" y="1989"/>
                        </a:lnTo>
                        <a:lnTo>
                          <a:pt x="3392" y="1975"/>
                        </a:lnTo>
                        <a:lnTo>
                          <a:pt x="3397" y="1959"/>
                        </a:lnTo>
                        <a:lnTo>
                          <a:pt x="3401" y="1942"/>
                        </a:lnTo>
                        <a:lnTo>
                          <a:pt x="3406" y="1928"/>
                        </a:lnTo>
                        <a:lnTo>
                          <a:pt x="3410" y="1915"/>
                        </a:lnTo>
                        <a:lnTo>
                          <a:pt x="3415" y="1903"/>
                        </a:lnTo>
                        <a:lnTo>
                          <a:pt x="3420" y="1891"/>
                        </a:lnTo>
                        <a:lnTo>
                          <a:pt x="3424" y="1878"/>
                        </a:lnTo>
                        <a:lnTo>
                          <a:pt x="3429" y="1864"/>
                        </a:lnTo>
                        <a:lnTo>
                          <a:pt x="3433" y="1848"/>
                        </a:lnTo>
                        <a:lnTo>
                          <a:pt x="3438" y="1833"/>
                        </a:lnTo>
                        <a:lnTo>
                          <a:pt x="3443" y="1820"/>
                        </a:lnTo>
                        <a:lnTo>
                          <a:pt x="3447" y="1805"/>
                        </a:lnTo>
                        <a:lnTo>
                          <a:pt x="3452" y="1791"/>
                        </a:lnTo>
                        <a:lnTo>
                          <a:pt x="3456" y="1776"/>
                        </a:lnTo>
                        <a:lnTo>
                          <a:pt x="3461" y="1761"/>
                        </a:lnTo>
                        <a:lnTo>
                          <a:pt x="3465" y="1748"/>
                        </a:lnTo>
                        <a:lnTo>
                          <a:pt x="3470" y="1736"/>
                        </a:lnTo>
                        <a:lnTo>
                          <a:pt x="3475" y="1724"/>
                        </a:lnTo>
                        <a:lnTo>
                          <a:pt x="3479" y="1713"/>
                        </a:lnTo>
                        <a:lnTo>
                          <a:pt x="3484" y="1701"/>
                        </a:lnTo>
                        <a:lnTo>
                          <a:pt x="3488" y="1687"/>
                        </a:lnTo>
                        <a:lnTo>
                          <a:pt x="3493" y="1671"/>
                        </a:lnTo>
                        <a:lnTo>
                          <a:pt x="3498" y="1658"/>
                        </a:lnTo>
                        <a:lnTo>
                          <a:pt x="3502" y="1648"/>
                        </a:lnTo>
                        <a:lnTo>
                          <a:pt x="3507" y="1636"/>
                        </a:lnTo>
                        <a:lnTo>
                          <a:pt x="3511" y="1622"/>
                        </a:lnTo>
                        <a:lnTo>
                          <a:pt x="3516" y="1608"/>
                        </a:lnTo>
                        <a:lnTo>
                          <a:pt x="3520" y="1595"/>
                        </a:lnTo>
                        <a:lnTo>
                          <a:pt x="3525" y="1583"/>
                        </a:lnTo>
                        <a:lnTo>
                          <a:pt x="3530" y="1571"/>
                        </a:lnTo>
                        <a:lnTo>
                          <a:pt x="3534" y="1560"/>
                        </a:lnTo>
                        <a:lnTo>
                          <a:pt x="3539" y="1548"/>
                        </a:lnTo>
                        <a:lnTo>
                          <a:pt x="3543" y="1538"/>
                        </a:lnTo>
                        <a:lnTo>
                          <a:pt x="3548" y="1529"/>
                        </a:lnTo>
                        <a:lnTo>
                          <a:pt x="3553" y="1517"/>
                        </a:lnTo>
                        <a:lnTo>
                          <a:pt x="3557" y="1505"/>
                        </a:lnTo>
                        <a:lnTo>
                          <a:pt x="3562" y="1496"/>
                        </a:lnTo>
                        <a:lnTo>
                          <a:pt x="3566" y="1487"/>
                        </a:lnTo>
                        <a:lnTo>
                          <a:pt x="3571" y="1478"/>
                        </a:lnTo>
                        <a:lnTo>
                          <a:pt x="3576" y="1468"/>
                        </a:lnTo>
                        <a:lnTo>
                          <a:pt x="3580" y="1458"/>
                        </a:lnTo>
                        <a:lnTo>
                          <a:pt x="3585" y="1448"/>
                        </a:lnTo>
                        <a:lnTo>
                          <a:pt x="3589" y="1438"/>
                        </a:lnTo>
                        <a:lnTo>
                          <a:pt x="3594" y="1428"/>
                        </a:lnTo>
                        <a:lnTo>
                          <a:pt x="3598" y="1419"/>
                        </a:lnTo>
                        <a:lnTo>
                          <a:pt x="3603" y="1409"/>
                        </a:lnTo>
                        <a:lnTo>
                          <a:pt x="3608" y="1400"/>
                        </a:lnTo>
                        <a:lnTo>
                          <a:pt x="3612" y="1391"/>
                        </a:lnTo>
                        <a:lnTo>
                          <a:pt x="3617" y="1384"/>
                        </a:lnTo>
                        <a:lnTo>
                          <a:pt x="3621" y="1376"/>
                        </a:lnTo>
                        <a:lnTo>
                          <a:pt x="3626" y="1367"/>
                        </a:lnTo>
                        <a:lnTo>
                          <a:pt x="3631" y="1357"/>
                        </a:lnTo>
                        <a:lnTo>
                          <a:pt x="3635" y="1348"/>
                        </a:lnTo>
                        <a:lnTo>
                          <a:pt x="3640" y="1339"/>
                        </a:lnTo>
                        <a:lnTo>
                          <a:pt x="3644" y="1329"/>
                        </a:lnTo>
                        <a:lnTo>
                          <a:pt x="3649" y="1322"/>
                        </a:lnTo>
                        <a:lnTo>
                          <a:pt x="3653" y="1318"/>
                        </a:lnTo>
                        <a:lnTo>
                          <a:pt x="3658" y="1314"/>
                        </a:lnTo>
                        <a:lnTo>
                          <a:pt x="3663" y="1307"/>
                        </a:lnTo>
                        <a:lnTo>
                          <a:pt x="3667" y="1297"/>
                        </a:lnTo>
                        <a:lnTo>
                          <a:pt x="3672" y="1290"/>
                        </a:lnTo>
                        <a:lnTo>
                          <a:pt x="3676" y="1285"/>
                        </a:lnTo>
                        <a:lnTo>
                          <a:pt x="3681" y="1276"/>
                        </a:lnTo>
                        <a:lnTo>
                          <a:pt x="3686" y="1267"/>
                        </a:lnTo>
                        <a:lnTo>
                          <a:pt x="3690" y="1260"/>
                        </a:lnTo>
                        <a:lnTo>
                          <a:pt x="3695" y="1255"/>
                        </a:lnTo>
                        <a:lnTo>
                          <a:pt x="3699" y="1249"/>
                        </a:lnTo>
                        <a:lnTo>
                          <a:pt x="3704" y="1241"/>
                        </a:lnTo>
                        <a:lnTo>
                          <a:pt x="3709" y="1234"/>
                        </a:lnTo>
                        <a:lnTo>
                          <a:pt x="3713" y="1229"/>
                        </a:lnTo>
                        <a:lnTo>
                          <a:pt x="3718" y="1224"/>
                        </a:lnTo>
                        <a:lnTo>
                          <a:pt x="3722" y="1217"/>
                        </a:lnTo>
                        <a:lnTo>
                          <a:pt x="3727" y="1208"/>
                        </a:lnTo>
                        <a:lnTo>
                          <a:pt x="3731" y="1203"/>
                        </a:lnTo>
                        <a:lnTo>
                          <a:pt x="3736" y="1199"/>
                        </a:lnTo>
                        <a:lnTo>
                          <a:pt x="3741" y="1195"/>
                        </a:lnTo>
                        <a:lnTo>
                          <a:pt x="3745" y="1190"/>
                        </a:lnTo>
                        <a:lnTo>
                          <a:pt x="3750" y="1184"/>
                        </a:lnTo>
                        <a:lnTo>
                          <a:pt x="3754" y="1178"/>
                        </a:lnTo>
                        <a:lnTo>
                          <a:pt x="3759" y="1172"/>
                        </a:lnTo>
                        <a:lnTo>
                          <a:pt x="3764" y="1166"/>
                        </a:lnTo>
                        <a:lnTo>
                          <a:pt x="3768" y="1161"/>
                        </a:lnTo>
                        <a:lnTo>
                          <a:pt x="3773" y="1156"/>
                        </a:lnTo>
                        <a:lnTo>
                          <a:pt x="3777" y="1152"/>
                        </a:lnTo>
                        <a:lnTo>
                          <a:pt x="3782" y="1148"/>
                        </a:lnTo>
                        <a:lnTo>
                          <a:pt x="3787" y="1144"/>
                        </a:lnTo>
                        <a:lnTo>
                          <a:pt x="3791" y="1138"/>
                        </a:lnTo>
                        <a:lnTo>
                          <a:pt x="3796" y="1133"/>
                        </a:lnTo>
                        <a:lnTo>
                          <a:pt x="3800" y="1128"/>
                        </a:lnTo>
                        <a:lnTo>
                          <a:pt x="3805" y="1123"/>
                        </a:lnTo>
                        <a:lnTo>
                          <a:pt x="3809" y="1119"/>
                        </a:lnTo>
                        <a:lnTo>
                          <a:pt x="3814" y="1115"/>
                        </a:lnTo>
                        <a:lnTo>
                          <a:pt x="3819" y="1111"/>
                        </a:lnTo>
                        <a:lnTo>
                          <a:pt x="3823" y="1107"/>
                        </a:lnTo>
                        <a:lnTo>
                          <a:pt x="3828" y="1101"/>
                        </a:lnTo>
                        <a:lnTo>
                          <a:pt x="3832" y="1096"/>
                        </a:lnTo>
                        <a:lnTo>
                          <a:pt x="3837" y="1092"/>
                        </a:lnTo>
                        <a:lnTo>
                          <a:pt x="3842" y="1091"/>
                        </a:lnTo>
                        <a:lnTo>
                          <a:pt x="3846" y="1089"/>
                        </a:lnTo>
                        <a:lnTo>
                          <a:pt x="3851" y="1085"/>
                        </a:lnTo>
                        <a:lnTo>
                          <a:pt x="3855" y="1078"/>
                        </a:lnTo>
                        <a:lnTo>
                          <a:pt x="3860" y="1072"/>
                        </a:lnTo>
                        <a:lnTo>
                          <a:pt x="3864" y="1068"/>
                        </a:lnTo>
                        <a:lnTo>
                          <a:pt x="3869" y="1065"/>
                        </a:lnTo>
                        <a:lnTo>
                          <a:pt x="3874" y="1062"/>
                        </a:lnTo>
                        <a:lnTo>
                          <a:pt x="3878" y="1058"/>
                        </a:lnTo>
                        <a:lnTo>
                          <a:pt x="3883" y="1055"/>
                        </a:lnTo>
                        <a:lnTo>
                          <a:pt x="3887" y="1053"/>
                        </a:lnTo>
                        <a:lnTo>
                          <a:pt x="3892" y="1050"/>
                        </a:lnTo>
                        <a:lnTo>
                          <a:pt x="3897" y="1046"/>
                        </a:lnTo>
                        <a:lnTo>
                          <a:pt x="3901" y="1044"/>
                        </a:lnTo>
                        <a:lnTo>
                          <a:pt x="3906" y="1043"/>
                        </a:lnTo>
                        <a:lnTo>
                          <a:pt x="3910" y="1039"/>
                        </a:lnTo>
                        <a:lnTo>
                          <a:pt x="3915" y="1032"/>
                        </a:lnTo>
                        <a:lnTo>
                          <a:pt x="3920" y="1027"/>
                        </a:lnTo>
                        <a:lnTo>
                          <a:pt x="3924" y="1026"/>
                        </a:lnTo>
                        <a:lnTo>
                          <a:pt x="3929" y="1026"/>
                        </a:lnTo>
                        <a:lnTo>
                          <a:pt x="3933" y="1024"/>
                        </a:lnTo>
                        <a:lnTo>
                          <a:pt x="3938" y="1023"/>
                        </a:lnTo>
                        <a:lnTo>
                          <a:pt x="3942" y="1020"/>
                        </a:lnTo>
                        <a:lnTo>
                          <a:pt x="3947" y="1015"/>
                        </a:lnTo>
                        <a:lnTo>
                          <a:pt x="3952" y="1011"/>
                        </a:lnTo>
                        <a:lnTo>
                          <a:pt x="3956" y="1009"/>
                        </a:lnTo>
                        <a:lnTo>
                          <a:pt x="3961" y="1006"/>
                        </a:lnTo>
                        <a:lnTo>
                          <a:pt x="3965" y="1004"/>
                        </a:lnTo>
                        <a:lnTo>
                          <a:pt x="3970" y="1003"/>
                        </a:lnTo>
                        <a:lnTo>
                          <a:pt x="3975" y="1004"/>
                        </a:lnTo>
                        <a:lnTo>
                          <a:pt x="3979" y="1003"/>
                        </a:lnTo>
                        <a:lnTo>
                          <a:pt x="3984" y="1000"/>
                        </a:lnTo>
                        <a:lnTo>
                          <a:pt x="3988" y="996"/>
                        </a:lnTo>
                        <a:lnTo>
                          <a:pt x="3993" y="993"/>
                        </a:lnTo>
                        <a:lnTo>
                          <a:pt x="3998" y="990"/>
                        </a:lnTo>
                        <a:lnTo>
                          <a:pt x="4002" y="990"/>
                        </a:lnTo>
                        <a:lnTo>
                          <a:pt x="4007" y="989"/>
                        </a:lnTo>
                        <a:lnTo>
                          <a:pt x="4011" y="989"/>
                        </a:lnTo>
                        <a:lnTo>
                          <a:pt x="4016" y="989"/>
                        </a:lnTo>
                        <a:lnTo>
                          <a:pt x="4020" y="990"/>
                        </a:lnTo>
                        <a:lnTo>
                          <a:pt x="4025" y="989"/>
                        </a:lnTo>
                        <a:lnTo>
                          <a:pt x="4030" y="990"/>
                        </a:lnTo>
                        <a:lnTo>
                          <a:pt x="4034" y="991"/>
                        </a:lnTo>
                        <a:lnTo>
                          <a:pt x="4039" y="991"/>
                        </a:lnTo>
                        <a:lnTo>
                          <a:pt x="4043" y="990"/>
                        </a:lnTo>
                        <a:lnTo>
                          <a:pt x="4048" y="992"/>
                        </a:lnTo>
                        <a:lnTo>
                          <a:pt x="4053" y="995"/>
                        </a:lnTo>
                        <a:lnTo>
                          <a:pt x="4057" y="995"/>
                        </a:lnTo>
                        <a:lnTo>
                          <a:pt x="4062" y="994"/>
                        </a:lnTo>
                        <a:lnTo>
                          <a:pt x="4066" y="994"/>
                        </a:lnTo>
                        <a:lnTo>
                          <a:pt x="4071" y="996"/>
                        </a:lnTo>
                        <a:lnTo>
                          <a:pt x="4075" y="999"/>
                        </a:lnTo>
                        <a:lnTo>
                          <a:pt x="4080" y="1001"/>
                        </a:lnTo>
                        <a:lnTo>
                          <a:pt x="4085" y="1002"/>
                        </a:lnTo>
                        <a:lnTo>
                          <a:pt x="4089" y="1005"/>
                        </a:lnTo>
                        <a:lnTo>
                          <a:pt x="4094" y="1009"/>
                        </a:lnTo>
                        <a:lnTo>
                          <a:pt x="4098" y="1012"/>
                        </a:lnTo>
                        <a:lnTo>
                          <a:pt x="4103" y="1013"/>
                        </a:lnTo>
                        <a:lnTo>
                          <a:pt x="4108" y="1015"/>
                        </a:lnTo>
                        <a:lnTo>
                          <a:pt x="4112" y="1018"/>
                        </a:lnTo>
                        <a:lnTo>
                          <a:pt x="4117" y="1022"/>
                        </a:lnTo>
                        <a:lnTo>
                          <a:pt x="4121" y="1026"/>
                        </a:lnTo>
                        <a:lnTo>
                          <a:pt x="4126" y="1027"/>
                        </a:lnTo>
                        <a:lnTo>
                          <a:pt x="4131" y="1030"/>
                        </a:lnTo>
                        <a:lnTo>
                          <a:pt x="4135" y="1034"/>
                        </a:lnTo>
                        <a:lnTo>
                          <a:pt x="4140" y="1036"/>
                        </a:lnTo>
                        <a:lnTo>
                          <a:pt x="4144" y="1039"/>
                        </a:lnTo>
                        <a:lnTo>
                          <a:pt x="4149" y="1045"/>
                        </a:lnTo>
                        <a:lnTo>
                          <a:pt x="4153" y="1052"/>
                        </a:lnTo>
                        <a:lnTo>
                          <a:pt x="4158" y="1058"/>
                        </a:lnTo>
                        <a:lnTo>
                          <a:pt x="4163" y="1063"/>
                        </a:lnTo>
                        <a:lnTo>
                          <a:pt x="4167" y="1066"/>
                        </a:lnTo>
                        <a:lnTo>
                          <a:pt x="4172" y="1068"/>
                        </a:lnTo>
                        <a:lnTo>
                          <a:pt x="4176" y="1070"/>
                        </a:lnTo>
                        <a:lnTo>
                          <a:pt x="4181" y="1075"/>
                        </a:lnTo>
                        <a:lnTo>
                          <a:pt x="4186" y="1081"/>
                        </a:lnTo>
                        <a:lnTo>
                          <a:pt x="4190" y="1088"/>
                        </a:lnTo>
                        <a:lnTo>
                          <a:pt x="4195" y="1094"/>
                        </a:lnTo>
                        <a:lnTo>
                          <a:pt x="4199" y="1101"/>
                        </a:lnTo>
                        <a:lnTo>
                          <a:pt x="4204" y="1107"/>
                        </a:lnTo>
                        <a:lnTo>
                          <a:pt x="4209" y="1113"/>
                        </a:lnTo>
                        <a:lnTo>
                          <a:pt x="4213" y="1118"/>
                        </a:lnTo>
                        <a:lnTo>
                          <a:pt x="4218" y="1125"/>
                        </a:lnTo>
                        <a:lnTo>
                          <a:pt x="4222" y="1134"/>
                        </a:lnTo>
                        <a:lnTo>
                          <a:pt x="4227" y="1143"/>
                        </a:lnTo>
                        <a:lnTo>
                          <a:pt x="4231" y="1150"/>
                        </a:lnTo>
                        <a:lnTo>
                          <a:pt x="4236" y="1161"/>
                        </a:lnTo>
                        <a:lnTo>
                          <a:pt x="4241" y="1172"/>
                        </a:lnTo>
                        <a:lnTo>
                          <a:pt x="4245" y="1182"/>
                        </a:lnTo>
                        <a:lnTo>
                          <a:pt x="4250" y="1191"/>
                        </a:lnTo>
                        <a:lnTo>
                          <a:pt x="4254" y="1198"/>
                        </a:lnTo>
                        <a:lnTo>
                          <a:pt x="4259" y="1208"/>
                        </a:lnTo>
                        <a:lnTo>
                          <a:pt x="4264" y="1220"/>
                        </a:lnTo>
                        <a:lnTo>
                          <a:pt x="4268" y="1231"/>
                        </a:lnTo>
                        <a:lnTo>
                          <a:pt x="4273" y="1241"/>
                        </a:lnTo>
                        <a:lnTo>
                          <a:pt x="4277" y="1252"/>
                        </a:lnTo>
                        <a:lnTo>
                          <a:pt x="4282" y="1264"/>
                        </a:lnTo>
                        <a:lnTo>
                          <a:pt x="4286" y="1277"/>
                        </a:lnTo>
                        <a:lnTo>
                          <a:pt x="4291" y="1293"/>
                        </a:lnTo>
                        <a:lnTo>
                          <a:pt x="4296" y="1308"/>
                        </a:lnTo>
                        <a:lnTo>
                          <a:pt x="4300" y="1322"/>
                        </a:lnTo>
                        <a:lnTo>
                          <a:pt x="4305" y="1334"/>
                        </a:lnTo>
                        <a:lnTo>
                          <a:pt x="4309" y="1346"/>
                        </a:lnTo>
                        <a:lnTo>
                          <a:pt x="4314" y="1359"/>
                        </a:lnTo>
                        <a:lnTo>
                          <a:pt x="4319" y="1371"/>
                        </a:lnTo>
                        <a:lnTo>
                          <a:pt x="4323" y="1382"/>
                        </a:lnTo>
                        <a:lnTo>
                          <a:pt x="4328" y="1394"/>
                        </a:lnTo>
                        <a:lnTo>
                          <a:pt x="4332" y="1406"/>
                        </a:lnTo>
                        <a:lnTo>
                          <a:pt x="4337" y="1421"/>
                        </a:lnTo>
                        <a:lnTo>
                          <a:pt x="4342" y="1435"/>
                        </a:lnTo>
                        <a:lnTo>
                          <a:pt x="4346" y="1448"/>
                        </a:lnTo>
                        <a:lnTo>
                          <a:pt x="4351" y="1461"/>
                        </a:lnTo>
                        <a:lnTo>
                          <a:pt x="4355" y="1474"/>
                        </a:lnTo>
                        <a:lnTo>
                          <a:pt x="4360" y="1487"/>
                        </a:lnTo>
                        <a:lnTo>
                          <a:pt x="4364" y="1500"/>
                        </a:lnTo>
                        <a:lnTo>
                          <a:pt x="4369" y="1513"/>
                        </a:lnTo>
                        <a:lnTo>
                          <a:pt x="4374" y="1526"/>
                        </a:lnTo>
                        <a:lnTo>
                          <a:pt x="4378" y="1536"/>
                        </a:lnTo>
                        <a:lnTo>
                          <a:pt x="4383" y="1546"/>
                        </a:lnTo>
                        <a:lnTo>
                          <a:pt x="4387" y="1558"/>
                        </a:lnTo>
                        <a:lnTo>
                          <a:pt x="4392" y="1572"/>
                        </a:lnTo>
                        <a:lnTo>
                          <a:pt x="4397" y="1587"/>
                        </a:lnTo>
                        <a:lnTo>
                          <a:pt x="4401" y="1600"/>
                        </a:lnTo>
                        <a:lnTo>
                          <a:pt x="4406" y="1613"/>
                        </a:lnTo>
                        <a:lnTo>
                          <a:pt x="4410" y="1625"/>
                        </a:lnTo>
                        <a:lnTo>
                          <a:pt x="4415" y="1636"/>
                        </a:lnTo>
                        <a:lnTo>
                          <a:pt x="4420" y="1646"/>
                        </a:lnTo>
                        <a:lnTo>
                          <a:pt x="4424" y="1659"/>
                        </a:lnTo>
                        <a:lnTo>
                          <a:pt x="4429" y="1672"/>
                        </a:lnTo>
                        <a:lnTo>
                          <a:pt x="4433" y="1684"/>
                        </a:lnTo>
                        <a:lnTo>
                          <a:pt x="4438" y="1696"/>
                        </a:lnTo>
                        <a:lnTo>
                          <a:pt x="4442" y="1706"/>
                        </a:lnTo>
                        <a:lnTo>
                          <a:pt x="4447" y="1716"/>
                        </a:lnTo>
                        <a:lnTo>
                          <a:pt x="4452" y="1727"/>
                        </a:lnTo>
                        <a:lnTo>
                          <a:pt x="4456" y="1738"/>
                        </a:lnTo>
                        <a:lnTo>
                          <a:pt x="4461" y="1749"/>
                        </a:lnTo>
                        <a:lnTo>
                          <a:pt x="4465" y="1760"/>
                        </a:lnTo>
                        <a:lnTo>
                          <a:pt x="4470" y="1770"/>
                        </a:lnTo>
                        <a:lnTo>
                          <a:pt x="4475" y="1781"/>
                        </a:lnTo>
                        <a:lnTo>
                          <a:pt x="4479" y="1793"/>
                        </a:lnTo>
                        <a:lnTo>
                          <a:pt x="4484" y="1806"/>
                        </a:lnTo>
                        <a:lnTo>
                          <a:pt x="4488" y="1818"/>
                        </a:lnTo>
                        <a:lnTo>
                          <a:pt x="4493" y="1830"/>
                        </a:lnTo>
                        <a:lnTo>
                          <a:pt x="4497" y="1840"/>
                        </a:lnTo>
                        <a:lnTo>
                          <a:pt x="4502" y="1850"/>
                        </a:lnTo>
                        <a:lnTo>
                          <a:pt x="4507" y="1859"/>
                        </a:lnTo>
                        <a:lnTo>
                          <a:pt x="4511" y="1869"/>
                        </a:lnTo>
                        <a:lnTo>
                          <a:pt x="4516" y="1881"/>
                        </a:lnTo>
                        <a:lnTo>
                          <a:pt x="4520" y="1895"/>
                        </a:lnTo>
                        <a:lnTo>
                          <a:pt x="4525" y="1909"/>
                        </a:lnTo>
                        <a:lnTo>
                          <a:pt x="4530" y="1920"/>
                        </a:lnTo>
                        <a:lnTo>
                          <a:pt x="4534" y="1929"/>
                        </a:lnTo>
                        <a:lnTo>
                          <a:pt x="4539" y="1937"/>
                        </a:lnTo>
                        <a:lnTo>
                          <a:pt x="4543" y="1948"/>
                        </a:lnTo>
                        <a:lnTo>
                          <a:pt x="4548" y="1962"/>
                        </a:lnTo>
                        <a:lnTo>
                          <a:pt x="4553" y="1975"/>
                        </a:lnTo>
                        <a:lnTo>
                          <a:pt x="4557" y="1987"/>
                        </a:lnTo>
                        <a:lnTo>
                          <a:pt x="4562" y="1999"/>
                        </a:lnTo>
                        <a:lnTo>
                          <a:pt x="4566" y="2010"/>
                        </a:lnTo>
                        <a:lnTo>
                          <a:pt x="4571" y="2020"/>
                        </a:lnTo>
                        <a:lnTo>
                          <a:pt x="4575" y="2030"/>
                        </a:lnTo>
                        <a:lnTo>
                          <a:pt x="4580" y="2043"/>
                        </a:lnTo>
                        <a:lnTo>
                          <a:pt x="4585" y="2058"/>
                        </a:lnTo>
                        <a:lnTo>
                          <a:pt x="4589" y="2071"/>
                        </a:lnTo>
                        <a:lnTo>
                          <a:pt x="4594" y="2082"/>
                        </a:lnTo>
                        <a:lnTo>
                          <a:pt x="4598" y="2092"/>
                        </a:lnTo>
                        <a:lnTo>
                          <a:pt x="4603" y="2103"/>
                        </a:lnTo>
                        <a:lnTo>
                          <a:pt x="4608" y="2115"/>
                        </a:lnTo>
                        <a:lnTo>
                          <a:pt x="4612" y="2127"/>
                        </a:lnTo>
                        <a:lnTo>
                          <a:pt x="4617" y="2139"/>
                        </a:lnTo>
                        <a:lnTo>
                          <a:pt x="4621" y="2151"/>
                        </a:lnTo>
                        <a:lnTo>
                          <a:pt x="4626" y="2160"/>
                        </a:lnTo>
                        <a:lnTo>
                          <a:pt x="4630" y="2168"/>
                        </a:lnTo>
                        <a:lnTo>
                          <a:pt x="4635" y="2177"/>
                        </a:lnTo>
                        <a:lnTo>
                          <a:pt x="4640" y="2188"/>
                        </a:lnTo>
                        <a:lnTo>
                          <a:pt x="4644" y="2202"/>
                        </a:lnTo>
                        <a:lnTo>
                          <a:pt x="4649" y="2214"/>
                        </a:lnTo>
                        <a:lnTo>
                          <a:pt x="4653" y="2224"/>
                        </a:lnTo>
                        <a:lnTo>
                          <a:pt x="4658" y="2233"/>
                        </a:lnTo>
                        <a:lnTo>
                          <a:pt x="4663" y="2241"/>
                        </a:lnTo>
                        <a:lnTo>
                          <a:pt x="4667" y="2249"/>
                        </a:lnTo>
                        <a:lnTo>
                          <a:pt x="4672" y="2260"/>
                        </a:lnTo>
                        <a:lnTo>
                          <a:pt x="4676" y="2271"/>
                        </a:lnTo>
                        <a:lnTo>
                          <a:pt x="4681" y="2282"/>
                        </a:lnTo>
                        <a:lnTo>
                          <a:pt x="4686" y="2293"/>
                        </a:lnTo>
                        <a:lnTo>
                          <a:pt x="4690" y="2305"/>
                        </a:lnTo>
                        <a:lnTo>
                          <a:pt x="4695" y="2317"/>
                        </a:lnTo>
                        <a:lnTo>
                          <a:pt x="4699" y="2328"/>
                        </a:lnTo>
                        <a:lnTo>
                          <a:pt x="4704" y="2338"/>
                        </a:lnTo>
                        <a:lnTo>
                          <a:pt x="4708" y="2347"/>
                        </a:lnTo>
                        <a:lnTo>
                          <a:pt x="4713" y="2356"/>
                        </a:lnTo>
                        <a:lnTo>
                          <a:pt x="4718" y="2364"/>
                        </a:lnTo>
                        <a:lnTo>
                          <a:pt x="4722" y="2372"/>
                        </a:lnTo>
                        <a:lnTo>
                          <a:pt x="4727" y="2381"/>
                        </a:lnTo>
                        <a:lnTo>
                          <a:pt x="4731" y="2391"/>
                        </a:lnTo>
                        <a:lnTo>
                          <a:pt x="4736" y="2400"/>
                        </a:lnTo>
                        <a:lnTo>
                          <a:pt x="4741" y="2408"/>
                        </a:lnTo>
                        <a:lnTo>
                          <a:pt x="4745" y="2418"/>
                        </a:lnTo>
                        <a:lnTo>
                          <a:pt x="4750" y="2429"/>
                        </a:lnTo>
                        <a:lnTo>
                          <a:pt x="4754" y="2440"/>
                        </a:lnTo>
                        <a:lnTo>
                          <a:pt x="4759" y="2448"/>
                        </a:lnTo>
                        <a:lnTo>
                          <a:pt x="4764" y="2455"/>
                        </a:lnTo>
                        <a:lnTo>
                          <a:pt x="4768" y="2463"/>
                        </a:lnTo>
                        <a:lnTo>
                          <a:pt x="4773" y="2471"/>
                        </a:lnTo>
                        <a:lnTo>
                          <a:pt x="4777" y="2480"/>
                        </a:lnTo>
                        <a:lnTo>
                          <a:pt x="4782" y="2487"/>
                        </a:lnTo>
                        <a:lnTo>
                          <a:pt x="4786" y="2494"/>
                        </a:lnTo>
                        <a:lnTo>
                          <a:pt x="4791" y="2502"/>
                        </a:lnTo>
                        <a:lnTo>
                          <a:pt x="4796" y="2508"/>
                        </a:lnTo>
                        <a:lnTo>
                          <a:pt x="4800" y="2514"/>
                        </a:lnTo>
                        <a:lnTo>
                          <a:pt x="4805" y="2521"/>
                        </a:lnTo>
                        <a:lnTo>
                          <a:pt x="4809" y="2530"/>
                        </a:lnTo>
                        <a:lnTo>
                          <a:pt x="4814" y="2538"/>
                        </a:lnTo>
                        <a:lnTo>
                          <a:pt x="4819" y="2545"/>
                        </a:lnTo>
                        <a:lnTo>
                          <a:pt x="4823" y="2553"/>
                        </a:lnTo>
                        <a:lnTo>
                          <a:pt x="4828" y="2562"/>
                        </a:lnTo>
                        <a:lnTo>
                          <a:pt x="4832" y="2569"/>
                        </a:lnTo>
                        <a:lnTo>
                          <a:pt x="4837" y="2573"/>
                        </a:lnTo>
                        <a:lnTo>
                          <a:pt x="4841" y="2576"/>
                        </a:lnTo>
                        <a:lnTo>
                          <a:pt x="4846" y="2581"/>
                        </a:lnTo>
                        <a:lnTo>
                          <a:pt x="4851" y="2588"/>
                        </a:lnTo>
                        <a:lnTo>
                          <a:pt x="4855" y="2592"/>
                        </a:lnTo>
                        <a:lnTo>
                          <a:pt x="4860" y="2596"/>
                        </a:lnTo>
                        <a:lnTo>
                          <a:pt x="4864" y="2601"/>
                        </a:lnTo>
                        <a:lnTo>
                          <a:pt x="4869" y="2606"/>
                        </a:lnTo>
                        <a:lnTo>
                          <a:pt x="4874" y="2611"/>
                        </a:lnTo>
                        <a:lnTo>
                          <a:pt x="4878" y="2613"/>
                        </a:lnTo>
                        <a:lnTo>
                          <a:pt x="4883" y="2615"/>
                        </a:lnTo>
                        <a:lnTo>
                          <a:pt x="4887" y="2618"/>
                        </a:lnTo>
                        <a:lnTo>
                          <a:pt x="4892" y="2622"/>
                        </a:lnTo>
                        <a:lnTo>
                          <a:pt x="4897" y="2626"/>
                        </a:lnTo>
                        <a:lnTo>
                          <a:pt x="4901" y="2628"/>
                        </a:lnTo>
                        <a:lnTo>
                          <a:pt x="4906" y="2629"/>
                        </a:lnTo>
                        <a:lnTo>
                          <a:pt x="4910" y="2630"/>
                        </a:lnTo>
                        <a:lnTo>
                          <a:pt x="4915" y="2630"/>
                        </a:lnTo>
                        <a:lnTo>
                          <a:pt x="4919" y="2631"/>
                        </a:lnTo>
                        <a:lnTo>
                          <a:pt x="4924" y="2632"/>
                        </a:lnTo>
                        <a:lnTo>
                          <a:pt x="4929" y="2632"/>
                        </a:lnTo>
                        <a:lnTo>
                          <a:pt x="4933" y="2630"/>
                        </a:lnTo>
                        <a:lnTo>
                          <a:pt x="4938" y="2630"/>
                        </a:lnTo>
                        <a:lnTo>
                          <a:pt x="4942" y="2629"/>
                        </a:lnTo>
                        <a:lnTo>
                          <a:pt x="4947" y="2625"/>
                        </a:lnTo>
                        <a:lnTo>
                          <a:pt x="4952" y="2619"/>
                        </a:lnTo>
                        <a:lnTo>
                          <a:pt x="4956" y="2616"/>
                        </a:lnTo>
                        <a:lnTo>
                          <a:pt x="4961" y="2615"/>
                        </a:lnTo>
                        <a:lnTo>
                          <a:pt x="4965" y="2616"/>
                        </a:lnTo>
                        <a:lnTo>
                          <a:pt x="4970" y="2616"/>
                        </a:lnTo>
                        <a:lnTo>
                          <a:pt x="4975" y="2612"/>
                        </a:lnTo>
                        <a:lnTo>
                          <a:pt x="4979" y="2606"/>
                        </a:lnTo>
                        <a:lnTo>
                          <a:pt x="4984" y="2602"/>
                        </a:lnTo>
                        <a:lnTo>
                          <a:pt x="4988" y="2599"/>
                        </a:lnTo>
                        <a:lnTo>
                          <a:pt x="4993" y="2596"/>
                        </a:lnTo>
                        <a:lnTo>
                          <a:pt x="4997" y="2592"/>
                        </a:lnTo>
                        <a:lnTo>
                          <a:pt x="5002" y="2588"/>
                        </a:lnTo>
                        <a:lnTo>
                          <a:pt x="5007" y="2584"/>
                        </a:lnTo>
                        <a:lnTo>
                          <a:pt x="5011" y="2581"/>
                        </a:lnTo>
                        <a:lnTo>
                          <a:pt x="5016" y="2578"/>
                        </a:lnTo>
                        <a:lnTo>
                          <a:pt x="5020" y="2574"/>
                        </a:lnTo>
                        <a:lnTo>
                          <a:pt x="5025" y="2569"/>
                        </a:lnTo>
                        <a:lnTo>
                          <a:pt x="5030" y="2563"/>
                        </a:lnTo>
                        <a:lnTo>
                          <a:pt x="5034" y="2561"/>
                        </a:lnTo>
                        <a:lnTo>
                          <a:pt x="5039" y="2561"/>
                        </a:lnTo>
                        <a:lnTo>
                          <a:pt x="5043" y="2560"/>
                        </a:lnTo>
                        <a:lnTo>
                          <a:pt x="5048" y="2554"/>
                        </a:lnTo>
                        <a:lnTo>
                          <a:pt x="5052" y="2548"/>
                        </a:lnTo>
                        <a:lnTo>
                          <a:pt x="5057" y="2544"/>
                        </a:lnTo>
                        <a:lnTo>
                          <a:pt x="5062" y="2543"/>
                        </a:lnTo>
                        <a:lnTo>
                          <a:pt x="5066" y="2544"/>
                        </a:lnTo>
                        <a:lnTo>
                          <a:pt x="5071" y="2543"/>
                        </a:lnTo>
                        <a:lnTo>
                          <a:pt x="5075" y="2540"/>
                        </a:lnTo>
                        <a:lnTo>
                          <a:pt x="5080" y="2534"/>
                        </a:lnTo>
                        <a:lnTo>
                          <a:pt x="5085" y="2530"/>
                        </a:lnTo>
                        <a:lnTo>
                          <a:pt x="5089" y="2528"/>
                        </a:lnTo>
                        <a:lnTo>
                          <a:pt x="5094" y="2528"/>
                        </a:lnTo>
                        <a:lnTo>
                          <a:pt x="5098" y="2526"/>
                        </a:lnTo>
                        <a:lnTo>
                          <a:pt x="5103" y="2523"/>
                        </a:lnTo>
                        <a:lnTo>
                          <a:pt x="5108" y="2519"/>
                        </a:lnTo>
                        <a:lnTo>
                          <a:pt x="5112" y="2518"/>
                        </a:lnTo>
                        <a:lnTo>
                          <a:pt x="5117" y="2518"/>
                        </a:lnTo>
                        <a:lnTo>
                          <a:pt x="5121" y="2517"/>
                        </a:lnTo>
                        <a:lnTo>
                          <a:pt x="5126" y="2515"/>
                        </a:lnTo>
                        <a:lnTo>
                          <a:pt x="5130" y="2511"/>
                        </a:lnTo>
                        <a:lnTo>
                          <a:pt x="5135" y="2509"/>
                        </a:lnTo>
                        <a:lnTo>
                          <a:pt x="5140" y="2508"/>
                        </a:lnTo>
                        <a:lnTo>
                          <a:pt x="5144" y="2507"/>
                        </a:lnTo>
                        <a:lnTo>
                          <a:pt x="5149" y="2505"/>
                        </a:lnTo>
                        <a:lnTo>
                          <a:pt x="5153" y="2501"/>
                        </a:lnTo>
                        <a:lnTo>
                          <a:pt x="5158" y="2497"/>
                        </a:lnTo>
                        <a:lnTo>
                          <a:pt x="5163" y="2496"/>
                        </a:lnTo>
                        <a:lnTo>
                          <a:pt x="5167" y="2496"/>
                        </a:lnTo>
                        <a:lnTo>
                          <a:pt x="5172" y="2495"/>
                        </a:lnTo>
                        <a:lnTo>
                          <a:pt x="5176" y="2494"/>
                        </a:lnTo>
                        <a:lnTo>
                          <a:pt x="5181" y="2495"/>
                        </a:lnTo>
                        <a:lnTo>
                          <a:pt x="5186" y="2496"/>
                        </a:lnTo>
                        <a:lnTo>
                          <a:pt x="5190" y="2497"/>
                        </a:lnTo>
                        <a:lnTo>
                          <a:pt x="5195" y="2498"/>
                        </a:lnTo>
                        <a:lnTo>
                          <a:pt x="5199" y="2502"/>
                        </a:lnTo>
                        <a:lnTo>
                          <a:pt x="5204" y="2507"/>
                        </a:lnTo>
                        <a:lnTo>
                          <a:pt x="5208" y="2510"/>
                        </a:lnTo>
                        <a:lnTo>
                          <a:pt x="5213" y="2512"/>
                        </a:lnTo>
                        <a:lnTo>
                          <a:pt x="5218" y="2514"/>
                        </a:lnTo>
                        <a:lnTo>
                          <a:pt x="5222" y="2516"/>
                        </a:lnTo>
                        <a:lnTo>
                          <a:pt x="5227" y="2520"/>
                        </a:lnTo>
                        <a:lnTo>
                          <a:pt x="5231" y="2524"/>
                        </a:lnTo>
                        <a:lnTo>
                          <a:pt x="5236" y="2528"/>
                        </a:lnTo>
                        <a:lnTo>
                          <a:pt x="5241" y="2533"/>
                        </a:lnTo>
                        <a:lnTo>
                          <a:pt x="5245" y="2538"/>
                        </a:lnTo>
                        <a:lnTo>
                          <a:pt x="5250" y="2542"/>
                        </a:lnTo>
                        <a:lnTo>
                          <a:pt x="5254" y="2547"/>
                        </a:lnTo>
                        <a:lnTo>
                          <a:pt x="5259" y="2552"/>
                        </a:lnTo>
                        <a:lnTo>
                          <a:pt x="5263" y="2558"/>
                        </a:lnTo>
                        <a:lnTo>
                          <a:pt x="5268" y="2565"/>
                        </a:lnTo>
                        <a:lnTo>
                          <a:pt x="5273" y="2571"/>
                        </a:lnTo>
                        <a:lnTo>
                          <a:pt x="5277" y="2577"/>
                        </a:lnTo>
                        <a:lnTo>
                          <a:pt x="5282" y="2584"/>
                        </a:lnTo>
                        <a:lnTo>
                          <a:pt x="5286" y="2593"/>
                        </a:lnTo>
                        <a:lnTo>
                          <a:pt x="5291" y="2601"/>
                        </a:lnTo>
                        <a:lnTo>
                          <a:pt x="5296" y="2607"/>
                        </a:lnTo>
                        <a:lnTo>
                          <a:pt x="5300" y="2614"/>
                        </a:lnTo>
                        <a:lnTo>
                          <a:pt x="5305" y="2621"/>
                        </a:lnTo>
                        <a:lnTo>
                          <a:pt x="5309" y="2627"/>
                        </a:lnTo>
                        <a:lnTo>
                          <a:pt x="5314" y="2631"/>
                        </a:lnTo>
                        <a:lnTo>
                          <a:pt x="5319" y="2637"/>
                        </a:lnTo>
                        <a:lnTo>
                          <a:pt x="5323" y="2647"/>
                        </a:lnTo>
                        <a:lnTo>
                          <a:pt x="5328" y="2657"/>
                        </a:lnTo>
                        <a:lnTo>
                          <a:pt x="5332" y="2665"/>
                        </a:lnTo>
                        <a:lnTo>
                          <a:pt x="5337" y="2670"/>
                        </a:lnTo>
                        <a:lnTo>
                          <a:pt x="5341" y="2677"/>
                        </a:lnTo>
                        <a:lnTo>
                          <a:pt x="5346" y="2683"/>
                        </a:lnTo>
                        <a:lnTo>
                          <a:pt x="5351" y="2688"/>
                        </a:lnTo>
                        <a:lnTo>
                          <a:pt x="5355" y="2694"/>
                        </a:lnTo>
                        <a:lnTo>
                          <a:pt x="5360" y="2703"/>
                        </a:lnTo>
                        <a:lnTo>
                          <a:pt x="5364" y="2711"/>
                        </a:lnTo>
                        <a:lnTo>
                          <a:pt x="5369" y="2718"/>
                        </a:lnTo>
                        <a:lnTo>
                          <a:pt x="5374" y="2724"/>
                        </a:lnTo>
                        <a:lnTo>
                          <a:pt x="5378" y="2730"/>
                        </a:lnTo>
                        <a:lnTo>
                          <a:pt x="5383" y="2733"/>
                        </a:lnTo>
                        <a:lnTo>
                          <a:pt x="5387" y="2735"/>
                        </a:lnTo>
                        <a:lnTo>
                          <a:pt x="5392" y="2737"/>
                        </a:lnTo>
                        <a:lnTo>
                          <a:pt x="5397" y="2740"/>
                        </a:lnTo>
                        <a:lnTo>
                          <a:pt x="5401" y="2745"/>
                        </a:lnTo>
                        <a:lnTo>
                          <a:pt x="5406" y="2751"/>
                        </a:lnTo>
                        <a:lnTo>
                          <a:pt x="5410" y="2754"/>
                        </a:lnTo>
                        <a:lnTo>
                          <a:pt x="5415" y="2756"/>
                        </a:lnTo>
                        <a:lnTo>
                          <a:pt x="5419" y="2760"/>
                        </a:lnTo>
                        <a:lnTo>
                          <a:pt x="5424" y="2767"/>
                        </a:lnTo>
                        <a:lnTo>
                          <a:pt x="5429" y="2771"/>
                        </a:lnTo>
                        <a:lnTo>
                          <a:pt x="5433" y="2770"/>
                        </a:lnTo>
                        <a:lnTo>
                          <a:pt x="5438" y="2769"/>
                        </a:lnTo>
                        <a:lnTo>
                          <a:pt x="5442" y="2773"/>
                        </a:lnTo>
                        <a:lnTo>
                          <a:pt x="5447" y="2778"/>
                        </a:lnTo>
                        <a:lnTo>
                          <a:pt x="5452" y="2781"/>
                        </a:lnTo>
                        <a:lnTo>
                          <a:pt x="5456" y="2786"/>
                        </a:lnTo>
                        <a:lnTo>
                          <a:pt x="5461" y="2790"/>
                        </a:lnTo>
                        <a:lnTo>
                          <a:pt x="5465" y="2791"/>
                        </a:lnTo>
                        <a:lnTo>
                          <a:pt x="5470" y="2793"/>
                        </a:lnTo>
                        <a:lnTo>
                          <a:pt x="5474" y="2795"/>
                        </a:lnTo>
                        <a:lnTo>
                          <a:pt x="5479" y="2797"/>
                        </a:lnTo>
                        <a:lnTo>
                          <a:pt x="5484" y="2798"/>
                        </a:lnTo>
                        <a:lnTo>
                          <a:pt x="5488" y="2800"/>
                        </a:lnTo>
                        <a:lnTo>
                          <a:pt x="5493" y="2804"/>
                        </a:lnTo>
                        <a:lnTo>
                          <a:pt x="5497" y="2807"/>
                        </a:lnTo>
                        <a:lnTo>
                          <a:pt x="5502" y="2808"/>
                        </a:lnTo>
                        <a:lnTo>
                          <a:pt x="5507" y="2810"/>
                        </a:lnTo>
                        <a:lnTo>
                          <a:pt x="5511" y="2813"/>
                        </a:lnTo>
                        <a:lnTo>
                          <a:pt x="5516" y="2817"/>
                        </a:lnTo>
                        <a:lnTo>
                          <a:pt x="5520" y="2820"/>
                        </a:lnTo>
                        <a:lnTo>
                          <a:pt x="5525" y="2824"/>
                        </a:lnTo>
                        <a:lnTo>
                          <a:pt x="5530" y="2827"/>
                        </a:lnTo>
                        <a:lnTo>
                          <a:pt x="5534" y="2828"/>
                        </a:lnTo>
                        <a:lnTo>
                          <a:pt x="5539" y="2828"/>
                        </a:lnTo>
                        <a:lnTo>
                          <a:pt x="5543" y="2828"/>
                        </a:lnTo>
                        <a:lnTo>
                          <a:pt x="5548" y="2830"/>
                        </a:lnTo>
                        <a:lnTo>
                          <a:pt x="5552" y="2831"/>
                        </a:lnTo>
                        <a:lnTo>
                          <a:pt x="5557" y="2833"/>
                        </a:lnTo>
                        <a:lnTo>
                          <a:pt x="5562" y="2834"/>
                        </a:lnTo>
                        <a:lnTo>
                          <a:pt x="5566" y="2836"/>
                        </a:lnTo>
                        <a:lnTo>
                          <a:pt x="5571" y="2839"/>
                        </a:lnTo>
                        <a:lnTo>
                          <a:pt x="5575" y="2842"/>
                        </a:lnTo>
                        <a:lnTo>
                          <a:pt x="5580" y="2843"/>
                        </a:lnTo>
                        <a:lnTo>
                          <a:pt x="5585" y="2845"/>
                        </a:lnTo>
                        <a:lnTo>
                          <a:pt x="5589" y="2847"/>
                        </a:lnTo>
                        <a:lnTo>
                          <a:pt x="5594" y="2849"/>
                        </a:lnTo>
                        <a:lnTo>
                          <a:pt x="5598" y="2851"/>
                        </a:lnTo>
                        <a:lnTo>
                          <a:pt x="5603" y="2853"/>
                        </a:lnTo>
                        <a:lnTo>
                          <a:pt x="5608" y="2854"/>
                        </a:lnTo>
                        <a:lnTo>
                          <a:pt x="5612" y="2854"/>
                        </a:lnTo>
                        <a:lnTo>
                          <a:pt x="5617" y="2856"/>
                        </a:lnTo>
                        <a:lnTo>
                          <a:pt x="5621" y="2859"/>
                        </a:lnTo>
                        <a:lnTo>
                          <a:pt x="5626" y="2861"/>
                        </a:lnTo>
                        <a:lnTo>
                          <a:pt x="5630" y="2861"/>
                        </a:lnTo>
                        <a:lnTo>
                          <a:pt x="5635" y="2861"/>
                        </a:lnTo>
                        <a:lnTo>
                          <a:pt x="5640" y="2864"/>
                        </a:lnTo>
                        <a:lnTo>
                          <a:pt x="5644" y="2865"/>
                        </a:lnTo>
                        <a:lnTo>
                          <a:pt x="5649" y="2865"/>
                        </a:lnTo>
                        <a:lnTo>
                          <a:pt x="5653" y="2865"/>
                        </a:lnTo>
                        <a:lnTo>
                          <a:pt x="5658" y="2866"/>
                        </a:lnTo>
                        <a:lnTo>
                          <a:pt x="5663" y="2866"/>
                        </a:lnTo>
                        <a:lnTo>
                          <a:pt x="5667" y="2866"/>
                        </a:lnTo>
                        <a:lnTo>
                          <a:pt x="5672" y="2866"/>
                        </a:lnTo>
                        <a:lnTo>
                          <a:pt x="5676" y="2867"/>
                        </a:lnTo>
                        <a:lnTo>
                          <a:pt x="5681" y="2867"/>
                        </a:lnTo>
                        <a:lnTo>
                          <a:pt x="5685" y="2870"/>
                        </a:lnTo>
                        <a:lnTo>
                          <a:pt x="5690" y="2873"/>
                        </a:lnTo>
                        <a:lnTo>
                          <a:pt x="5695" y="2876"/>
                        </a:lnTo>
                        <a:lnTo>
                          <a:pt x="5699" y="2877"/>
                        </a:lnTo>
                        <a:lnTo>
                          <a:pt x="5704" y="2878"/>
                        </a:lnTo>
                        <a:lnTo>
                          <a:pt x="5708" y="2880"/>
                        </a:lnTo>
                        <a:lnTo>
                          <a:pt x="5713" y="2881"/>
                        </a:lnTo>
                        <a:lnTo>
                          <a:pt x="5718" y="2881"/>
                        </a:lnTo>
                        <a:lnTo>
                          <a:pt x="5722" y="2882"/>
                        </a:lnTo>
                        <a:lnTo>
                          <a:pt x="5727" y="2884"/>
                        </a:lnTo>
                        <a:lnTo>
                          <a:pt x="5731" y="2888"/>
                        </a:lnTo>
                        <a:lnTo>
                          <a:pt x="5736" y="2891"/>
                        </a:lnTo>
                        <a:lnTo>
                          <a:pt x="5741" y="2893"/>
                        </a:lnTo>
                        <a:lnTo>
                          <a:pt x="5745" y="2894"/>
                        </a:lnTo>
                        <a:lnTo>
                          <a:pt x="5750" y="2896"/>
                        </a:lnTo>
                        <a:lnTo>
                          <a:pt x="5754" y="2898"/>
                        </a:lnTo>
                        <a:lnTo>
                          <a:pt x="5759" y="2901"/>
                        </a:lnTo>
                        <a:lnTo>
                          <a:pt x="5763" y="2903"/>
                        </a:lnTo>
                        <a:lnTo>
                          <a:pt x="5768" y="2904"/>
                        </a:lnTo>
                        <a:lnTo>
                          <a:pt x="5773" y="2906"/>
                        </a:lnTo>
                        <a:lnTo>
                          <a:pt x="5777" y="2908"/>
                        </a:lnTo>
                        <a:lnTo>
                          <a:pt x="5782" y="2908"/>
                        </a:lnTo>
                        <a:lnTo>
                          <a:pt x="5786" y="2910"/>
                        </a:lnTo>
                        <a:lnTo>
                          <a:pt x="5791" y="2913"/>
                        </a:lnTo>
                        <a:lnTo>
                          <a:pt x="5796" y="2914"/>
                        </a:lnTo>
                        <a:lnTo>
                          <a:pt x="5800" y="2916"/>
                        </a:lnTo>
                        <a:lnTo>
                          <a:pt x="5805" y="2919"/>
                        </a:lnTo>
                        <a:lnTo>
                          <a:pt x="5809" y="2923"/>
                        </a:lnTo>
                        <a:lnTo>
                          <a:pt x="5814" y="2926"/>
                        </a:lnTo>
                        <a:lnTo>
                          <a:pt x="5818" y="2928"/>
                        </a:lnTo>
                        <a:lnTo>
                          <a:pt x="5823" y="2928"/>
                        </a:lnTo>
                        <a:lnTo>
                          <a:pt x="5828" y="2930"/>
                        </a:lnTo>
                        <a:lnTo>
                          <a:pt x="5832" y="2934"/>
                        </a:lnTo>
                        <a:lnTo>
                          <a:pt x="5837" y="2940"/>
                        </a:lnTo>
                        <a:lnTo>
                          <a:pt x="5841" y="2944"/>
                        </a:lnTo>
                        <a:lnTo>
                          <a:pt x="5846" y="2947"/>
                        </a:lnTo>
                        <a:lnTo>
                          <a:pt x="5851" y="2948"/>
                        </a:lnTo>
                        <a:lnTo>
                          <a:pt x="5855" y="2952"/>
                        </a:lnTo>
                        <a:lnTo>
                          <a:pt x="5860" y="2958"/>
                        </a:lnTo>
                        <a:lnTo>
                          <a:pt x="5864" y="2965"/>
                        </a:lnTo>
                        <a:lnTo>
                          <a:pt x="5869" y="2969"/>
                        </a:lnTo>
                        <a:lnTo>
                          <a:pt x="5874" y="2975"/>
                        </a:lnTo>
                        <a:lnTo>
                          <a:pt x="5878" y="2981"/>
                        </a:lnTo>
                        <a:lnTo>
                          <a:pt x="5883" y="2987"/>
                        </a:lnTo>
                        <a:lnTo>
                          <a:pt x="5887" y="2991"/>
                        </a:lnTo>
                        <a:lnTo>
                          <a:pt x="5892" y="2997"/>
                        </a:lnTo>
                        <a:lnTo>
                          <a:pt x="5896" y="3003"/>
                        </a:lnTo>
                        <a:lnTo>
                          <a:pt x="5901" y="3009"/>
                        </a:lnTo>
                        <a:lnTo>
                          <a:pt x="5906" y="3014"/>
                        </a:lnTo>
                        <a:lnTo>
                          <a:pt x="5910" y="3018"/>
                        </a:lnTo>
                        <a:lnTo>
                          <a:pt x="5915" y="3024"/>
                        </a:lnTo>
                        <a:lnTo>
                          <a:pt x="5919" y="3031"/>
                        </a:lnTo>
                        <a:lnTo>
                          <a:pt x="5924" y="3039"/>
                        </a:lnTo>
                        <a:lnTo>
                          <a:pt x="5929" y="3045"/>
                        </a:lnTo>
                        <a:lnTo>
                          <a:pt x="5933" y="3049"/>
                        </a:lnTo>
                        <a:lnTo>
                          <a:pt x="5938" y="3050"/>
                        </a:lnTo>
                        <a:lnTo>
                          <a:pt x="5942" y="3051"/>
                        </a:lnTo>
                        <a:lnTo>
                          <a:pt x="5947" y="3053"/>
                        </a:lnTo>
                        <a:lnTo>
                          <a:pt x="5952" y="3055"/>
                        </a:lnTo>
                        <a:lnTo>
                          <a:pt x="5956" y="3058"/>
                        </a:lnTo>
                        <a:lnTo>
                          <a:pt x="5961" y="3063"/>
                        </a:lnTo>
                        <a:lnTo>
                          <a:pt x="5965" y="3069"/>
                        </a:lnTo>
                        <a:lnTo>
                          <a:pt x="5970" y="3075"/>
                        </a:lnTo>
                        <a:lnTo>
                          <a:pt x="5974" y="3079"/>
                        </a:lnTo>
                        <a:lnTo>
                          <a:pt x="5979" y="3083"/>
                        </a:lnTo>
                        <a:lnTo>
                          <a:pt x="5984" y="3088"/>
                        </a:lnTo>
                        <a:lnTo>
                          <a:pt x="5988" y="3092"/>
                        </a:lnTo>
                        <a:lnTo>
                          <a:pt x="5993" y="3096"/>
                        </a:lnTo>
                        <a:lnTo>
                          <a:pt x="5997" y="3101"/>
                        </a:lnTo>
                        <a:lnTo>
                          <a:pt x="6002" y="3105"/>
                        </a:lnTo>
                        <a:lnTo>
                          <a:pt x="6007" y="3112"/>
                        </a:lnTo>
                        <a:lnTo>
                          <a:pt x="6011" y="3121"/>
                        </a:lnTo>
                        <a:lnTo>
                          <a:pt x="6016" y="3126"/>
                        </a:lnTo>
                        <a:lnTo>
                          <a:pt x="6020" y="3129"/>
                        </a:lnTo>
                        <a:lnTo>
                          <a:pt x="6025" y="3133"/>
                        </a:lnTo>
                        <a:lnTo>
                          <a:pt x="6029" y="3140"/>
                        </a:lnTo>
                        <a:lnTo>
                          <a:pt x="6034" y="3147"/>
                        </a:lnTo>
                        <a:lnTo>
                          <a:pt x="6039" y="3156"/>
                        </a:lnTo>
                        <a:lnTo>
                          <a:pt x="6043" y="3164"/>
                        </a:lnTo>
                        <a:lnTo>
                          <a:pt x="6048" y="3173"/>
                        </a:lnTo>
                        <a:lnTo>
                          <a:pt x="6052" y="3180"/>
                        </a:lnTo>
                        <a:lnTo>
                          <a:pt x="6057" y="3186"/>
                        </a:lnTo>
                        <a:lnTo>
                          <a:pt x="6062" y="3192"/>
                        </a:lnTo>
                        <a:lnTo>
                          <a:pt x="6066" y="3197"/>
                        </a:lnTo>
                        <a:lnTo>
                          <a:pt x="6071" y="3203"/>
                        </a:lnTo>
                        <a:lnTo>
                          <a:pt x="6075" y="3211"/>
                        </a:lnTo>
                        <a:lnTo>
                          <a:pt x="6080" y="3220"/>
                        </a:lnTo>
                        <a:lnTo>
                          <a:pt x="6085" y="3228"/>
                        </a:lnTo>
                        <a:lnTo>
                          <a:pt x="6089" y="3235"/>
                        </a:lnTo>
                        <a:lnTo>
                          <a:pt x="6094" y="3242"/>
                        </a:lnTo>
                        <a:lnTo>
                          <a:pt x="6098" y="3248"/>
                        </a:lnTo>
                        <a:lnTo>
                          <a:pt x="6103" y="3256"/>
                        </a:lnTo>
                        <a:lnTo>
                          <a:pt x="6107" y="3263"/>
                        </a:lnTo>
                        <a:lnTo>
                          <a:pt x="6112" y="3270"/>
                        </a:lnTo>
                        <a:lnTo>
                          <a:pt x="6117" y="3278"/>
                        </a:lnTo>
                        <a:lnTo>
                          <a:pt x="6121" y="3283"/>
                        </a:lnTo>
                        <a:lnTo>
                          <a:pt x="6126" y="3289"/>
                        </a:lnTo>
                        <a:lnTo>
                          <a:pt x="6130" y="3296"/>
                        </a:lnTo>
                        <a:lnTo>
                          <a:pt x="6135" y="3306"/>
                        </a:lnTo>
                        <a:lnTo>
                          <a:pt x="6140" y="3314"/>
                        </a:lnTo>
                        <a:lnTo>
                          <a:pt x="6144" y="3321"/>
                        </a:lnTo>
                        <a:lnTo>
                          <a:pt x="6149" y="3327"/>
                        </a:lnTo>
                        <a:lnTo>
                          <a:pt x="6153" y="3336"/>
                        </a:lnTo>
                        <a:lnTo>
                          <a:pt x="6158" y="3345"/>
                        </a:lnTo>
                        <a:lnTo>
                          <a:pt x="6163" y="3353"/>
                        </a:lnTo>
                        <a:lnTo>
                          <a:pt x="6167" y="3362"/>
                        </a:lnTo>
                        <a:lnTo>
                          <a:pt x="6172" y="3369"/>
                        </a:lnTo>
                        <a:lnTo>
                          <a:pt x="6176" y="3378"/>
                        </a:lnTo>
                        <a:lnTo>
                          <a:pt x="6181" y="3388"/>
                        </a:lnTo>
                        <a:lnTo>
                          <a:pt x="6185" y="3396"/>
                        </a:lnTo>
                        <a:lnTo>
                          <a:pt x="6190" y="3401"/>
                        </a:lnTo>
                        <a:lnTo>
                          <a:pt x="6195" y="3409"/>
                        </a:lnTo>
                        <a:lnTo>
                          <a:pt x="6199" y="3420"/>
                        </a:lnTo>
                        <a:lnTo>
                          <a:pt x="6204" y="3429"/>
                        </a:lnTo>
                        <a:lnTo>
                          <a:pt x="6208" y="3437"/>
                        </a:lnTo>
                        <a:lnTo>
                          <a:pt x="6213" y="3447"/>
                        </a:lnTo>
                        <a:lnTo>
                          <a:pt x="6218" y="3456"/>
                        </a:lnTo>
                        <a:lnTo>
                          <a:pt x="6222" y="3463"/>
                        </a:lnTo>
                        <a:lnTo>
                          <a:pt x="6227" y="3471"/>
                        </a:lnTo>
                        <a:lnTo>
                          <a:pt x="6231" y="3478"/>
                        </a:lnTo>
                        <a:lnTo>
                          <a:pt x="6236" y="3486"/>
                        </a:lnTo>
                        <a:lnTo>
                          <a:pt x="6240" y="3494"/>
                        </a:lnTo>
                        <a:lnTo>
                          <a:pt x="6245" y="3503"/>
                        </a:lnTo>
                        <a:lnTo>
                          <a:pt x="6250" y="3512"/>
                        </a:lnTo>
                        <a:lnTo>
                          <a:pt x="6254" y="3521"/>
                        </a:lnTo>
                        <a:lnTo>
                          <a:pt x="6259" y="3530"/>
                        </a:lnTo>
                        <a:lnTo>
                          <a:pt x="6263" y="3539"/>
                        </a:lnTo>
                        <a:lnTo>
                          <a:pt x="6268" y="3548"/>
                        </a:lnTo>
                        <a:lnTo>
                          <a:pt x="6273" y="3555"/>
                        </a:lnTo>
                        <a:lnTo>
                          <a:pt x="6277" y="3563"/>
                        </a:lnTo>
                        <a:lnTo>
                          <a:pt x="6282" y="3572"/>
                        </a:lnTo>
                        <a:lnTo>
                          <a:pt x="6286" y="3581"/>
                        </a:lnTo>
                        <a:lnTo>
                          <a:pt x="6291" y="3589"/>
                        </a:lnTo>
                        <a:lnTo>
                          <a:pt x="6296" y="3597"/>
                        </a:lnTo>
                        <a:lnTo>
                          <a:pt x="6300" y="3604"/>
                        </a:lnTo>
                        <a:lnTo>
                          <a:pt x="6305" y="3612"/>
                        </a:lnTo>
                        <a:lnTo>
                          <a:pt x="6309" y="3620"/>
                        </a:lnTo>
                        <a:lnTo>
                          <a:pt x="6314" y="3628"/>
                        </a:lnTo>
                        <a:lnTo>
                          <a:pt x="6318" y="3636"/>
                        </a:lnTo>
                        <a:lnTo>
                          <a:pt x="6323" y="3646"/>
                        </a:lnTo>
                        <a:lnTo>
                          <a:pt x="6328" y="3656"/>
                        </a:lnTo>
                        <a:lnTo>
                          <a:pt x="6332" y="3664"/>
                        </a:lnTo>
                        <a:lnTo>
                          <a:pt x="6337" y="3670"/>
                        </a:lnTo>
                        <a:lnTo>
                          <a:pt x="6341" y="3675"/>
                        </a:lnTo>
                        <a:lnTo>
                          <a:pt x="6346" y="3681"/>
                        </a:lnTo>
                        <a:lnTo>
                          <a:pt x="6351" y="3688"/>
                        </a:lnTo>
                        <a:lnTo>
                          <a:pt x="6355" y="3693"/>
                        </a:lnTo>
                        <a:lnTo>
                          <a:pt x="6360" y="3697"/>
                        </a:lnTo>
                        <a:lnTo>
                          <a:pt x="6364" y="3702"/>
                        </a:lnTo>
                        <a:lnTo>
                          <a:pt x="6369" y="3708"/>
                        </a:lnTo>
                        <a:lnTo>
                          <a:pt x="6374" y="3714"/>
                        </a:lnTo>
                        <a:lnTo>
                          <a:pt x="6378" y="3716"/>
                        </a:lnTo>
                        <a:lnTo>
                          <a:pt x="6383" y="3718"/>
                        </a:lnTo>
                        <a:lnTo>
                          <a:pt x="6387" y="3720"/>
                        </a:lnTo>
                        <a:lnTo>
                          <a:pt x="6392" y="3723"/>
                        </a:lnTo>
                        <a:lnTo>
                          <a:pt x="6396" y="3729"/>
                        </a:lnTo>
                        <a:lnTo>
                          <a:pt x="6401" y="3734"/>
                        </a:lnTo>
                        <a:lnTo>
                          <a:pt x="6406" y="3736"/>
                        </a:lnTo>
                        <a:lnTo>
                          <a:pt x="6410" y="3737"/>
                        </a:lnTo>
                        <a:lnTo>
                          <a:pt x="6415" y="3737"/>
                        </a:lnTo>
                        <a:lnTo>
                          <a:pt x="6419" y="3734"/>
                        </a:lnTo>
                        <a:lnTo>
                          <a:pt x="6424" y="3731"/>
                        </a:lnTo>
                        <a:lnTo>
                          <a:pt x="6429" y="3727"/>
                        </a:lnTo>
                        <a:lnTo>
                          <a:pt x="6433" y="3724"/>
                        </a:lnTo>
                        <a:lnTo>
                          <a:pt x="6438" y="3720"/>
                        </a:lnTo>
                        <a:lnTo>
                          <a:pt x="6442" y="3717"/>
                        </a:lnTo>
                        <a:lnTo>
                          <a:pt x="6447" y="3714"/>
                        </a:lnTo>
                        <a:lnTo>
                          <a:pt x="6451" y="3707"/>
                        </a:lnTo>
                        <a:lnTo>
                          <a:pt x="6456" y="3698"/>
                        </a:lnTo>
                        <a:lnTo>
                          <a:pt x="6461" y="3688"/>
                        </a:lnTo>
                        <a:lnTo>
                          <a:pt x="6465" y="3681"/>
                        </a:lnTo>
                        <a:lnTo>
                          <a:pt x="6470" y="3671"/>
                        </a:lnTo>
                        <a:lnTo>
                          <a:pt x="6474" y="3658"/>
                        </a:lnTo>
                        <a:lnTo>
                          <a:pt x="6479" y="3645"/>
                        </a:lnTo>
                        <a:lnTo>
                          <a:pt x="6484" y="3631"/>
                        </a:lnTo>
                        <a:lnTo>
                          <a:pt x="6488" y="3614"/>
                        </a:lnTo>
                        <a:lnTo>
                          <a:pt x="6493" y="3596"/>
                        </a:lnTo>
                        <a:lnTo>
                          <a:pt x="6497" y="3578"/>
                        </a:lnTo>
                        <a:lnTo>
                          <a:pt x="6502" y="3560"/>
                        </a:lnTo>
                        <a:lnTo>
                          <a:pt x="6507" y="3537"/>
                        </a:lnTo>
                        <a:lnTo>
                          <a:pt x="6511" y="3512"/>
                        </a:lnTo>
                        <a:lnTo>
                          <a:pt x="6516" y="3487"/>
                        </a:lnTo>
                        <a:lnTo>
                          <a:pt x="6520" y="3461"/>
                        </a:lnTo>
                        <a:lnTo>
                          <a:pt x="6525" y="3430"/>
                        </a:lnTo>
                        <a:lnTo>
                          <a:pt x="6529" y="3398"/>
                        </a:lnTo>
                        <a:lnTo>
                          <a:pt x="6534" y="3366"/>
                        </a:lnTo>
                        <a:lnTo>
                          <a:pt x="6539" y="3333"/>
                        </a:lnTo>
                        <a:lnTo>
                          <a:pt x="6543" y="3298"/>
                        </a:lnTo>
                        <a:lnTo>
                          <a:pt x="6548" y="3260"/>
                        </a:lnTo>
                        <a:lnTo>
                          <a:pt x="6552" y="3222"/>
                        </a:lnTo>
                        <a:lnTo>
                          <a:pt x="6557" y="3182"/>
                        </a:lnTo>
                        <a:lnTo>
                          <a:pt x="6562" y="3141"/>
                        </a:lnTo>
                        <a:lnTo>
                          <a:pt x="6566" y="3098"/>
                        </a:lnTo>
                        <a:lnTo>
                          <a:pt x="6571" y="3054"/>
                        </a:lnTo>
                        <a:lnTo>
                          <a:pt x="6575" y="3008"/>
                        </a:lnTo>
                        <a:lnTo>
                          <a:pt x="6580" y="2962"/>
                        </a:lnTo>
                        <a:lnTo>
                          <a:pt x="6585" y="2917"/>
                        </a:lnTo>
                        <a:lnTo>
                          <a:pt x="6589" y="2871"/>
                        </a:lnTo>
                        <a:lnTo>
                          <a:pt x="6594" y="2825"/>
                        </a:lnTo>
                        <a:lnTo>
                          <a:pt x="6598" y="2779"/>
                        </a:lnTo>
                        <a:lnTo>
                          <a:pt x="6603" y="2734"/>
                        </a:lnTo>
                        <a:lnTo>
                          <a:pt x="6607" y="2689"/>
                        </a:lnTo>
                        <a:lnTo>
                          <a:pt x="6612" y="2642"/>
                        </a:lnTo>
                        <a:lnTo>
                          <a:pt x="6617" y="2593"/>
                        </a:lnTo>
                        <a:lnTo>
                          <a:pt x="6621" y="2546"/>
                        </a:lnTo>
                        <a:lnTo>
                          <a:pt x="6626" y="2503"/>
                        </a:lnTo>
                        <a:lnTo>
                          <a:pt x="6630" y="2464"/>
                        </a:lnTo>
                        <a:lnTo>
                          <a:pt x="6635" y="2426"/>
                        </a:lnTo>
                        <a:lnTo>
                          <a:pt x="6640" y="2389"/>
                        </a:lnTo>
                        <a:lnTo>
                          <a:pt x="6644" y="2353"/>
                        </a:lnTo>
                        <a:lnTo>
                          <a:pt x="6649" y="2317"/>
                        </a:lnTo>
                        <a:lnTo>
                          <a:pt x="6653" y="2284"/>
                        </a:lnTo>
                        <a:lnTo>
                          <a:pt x="6658" y="2254"/>
                        </a:lnTo>
                        <a:lnTo>
                          <a:pt x="6662" y="2225"/>
                        </a:lnTo>
                        <a:lnTo>
                          <a:pt x="6667" y="2195"/>
                        </a:lnTo>
                        <a:lnTo>
                          <a:pt x="6672" y="2167"/>
                        </a:lnTo>
                        <a:lnTo>
                          <a:pt x="6676" y="2140"/>
                        </a:lnTo>
                        <a:lnTo>
                          <a:pt x="6681" y="2113"/>
                        </a:lnTo>
                        <a:lnTo>
                          <a:pt x="6685" y="2086"/>
                        </a:lnTo>
                        <a:lnTo>
                          <a:pt x="6690" y="2060"/>
                        </a:lnTo>
                        <a:lnTo>
                          <a:pt x="6695" y="2034"/>
                        </a:lnTo>
                        <a:lnTo>
                          <a:pt x="6699" y="2008"/>
                        </a:lnTo>
                        <a:lnTo>
                          <a:pt x="6704" y="1982"/>
                        </a:lnTo>
                        <a:lnTo>
                          <a:pt x="6708" y="1954"/>
                        </a:lnTo>
                        <a:lnTo>
                          <a:pt x="6713" y="1924"/>
                        </a:lnTo>
                        <a:lnTo>
                          <a:pt x="6718" y="1895"/>
                        </a:lnTo>
                        <a:lnTo>
                          <a:pt x="6722" y="1868"/>
                        </a:lnTo>
                        <a:lnTo>
                          <a:pt x="6727" y="1843"/>
                        </a:lnTo>
                        <a:lnTo>
                          <a:pt x="6731" y="1819"/>
                        </a:lnTo>
                        <a:lnTo>
                          <a:pt x="6736" y="1791"/>
                        </a:lnTo>
                        <a:lnTo>
                          <a:pt x="6740" y="1763"/>
                        </a:lnTo>
                        <a:lnTo>
                          <a:pt x="6745" y="1736"/>
                        </a:lnTo>
                        <a:lnTo>
                          <a:pt x="6750" y="1710"/>
                        </a:lnTo>
                        <a:lnTo>
                          <a:pt x="6754" y="1682"/>
                        </a:lnTo>
                        <a:lnTo>
                          <a:pt x="6759" y="1654"/>
                        </a:lnTo>
                        <a:lnTo>
                          <a:pt x="6763" y="1629"/>
                        </a:lnTo>
                        <a:lnTo>
                          <a:pt x="6768" y="1604"/>
                        </a:lnTo>
                        <a:lnTo>
                          <a:pt x="6773" y="1581"/>
                        </a:lnTo>
                        <a:lnTo>
                          <a:pt x="6777" y="1557"/>
                        </a:lnTo>
                        <a:lnTo>
                          <a:pt x="6782" y="1532"/>
                        </a:lnTo>
                        <a:lnTo>
                          <a:pt x="6786" y="1510"/>
                        </a:lnTo>
                        <a:lnTo>
                          <a:pt x="6791" y="1490"/>
                        </a:lnTo>
                        <a:lnTo>
                          <a:pt x="6795" y="1470"/>
                        </a:lnTo>
                        <a:lnTo>
                          <a:pt x="6800" y="1449"/>
                        </a:lnTo>
                        <a:lnTo>
                          <a:pt x="6805" y="1428"/>
                        </a:lnTo>
                        <a:lnTo>
                          <a:pt x="6809" y="1408"/>
                        </a:lnTo>
                        <a:lnTo>
                          <a:pt x="6814" y="1391"/>
                        </a:lnTo>
                        <a:lnTo>
                          <a:pt x="6818" y="1373"/>
                        </a:lnTo>
                        <a:lnTo>
                          <a:pt x="6823" y="1354"/>
                        </a:lnTo>
                        <a:lnTo>
                          <a:pt x="6828" y="1335"/>
                        </a:lnTo>
                        <a:lnTo>
                          <a:pt x="6832" y="1318"/>
                        </a:lnTo>
                        <a:lnTo>
                          <a:pt x="6837" y="1301"/>
                        </a:lnTo>
                        <a:lnTo>
                          <a:pt x="6841" y="1286"/>
                        </a:lnTo>
                        <a:lnTo>
                          <a:pt x="6846" y="1271"/>
                        </a:lnTo>
                        <a:lnTo>
                          <a:pt x="6851" y="1256"/>
                        </a:lnTo>
                        <a:lnTo>
                          <a:pt x="6855" y="1241"/>
                        </a:lnTo>
                        <a:lnTo>
                          <a:pt x="6860" y="1225"/>
                        </a:lnTo>
                        <a:lnTo>
                          <a:pt x="6864" y="1210"/>
                        </a:lnTo>
                        <a:lnTo>
                          <a:pt x="6869" y="1197"/>
                        </a:lnTo>
                        <a:lnTo>
                          <a:pt x="6873" y="1184"/>
                        </a:lnTo>
                        <a:lnTo>
                          <a:pt x="6878" y="1172"/>
                        </a:lnTo>
                        <a:lnTo>
                          <a:pt x="6883" y="1159"/>
                        </a:lnTo>
                        <a:lnTo>
                          <a:pt x="6887" y="1145"/>
                        </a:lnTo>
                        <a:lnTo>
                          <a:pt x="6892" y="1135"/>
                        </a:lnTo>
                        <a:lnTo>
                          <a:pt x="6896" y="1127"/>
                        </a:lnTo>
                        <a:lnTo>
                          <a:pt x="6901" y="1119"/>
                        </a:lnTo>
                        <a:lnTo>
                          <a:pt x="6906" y="1108"/>
                        </a:lnTo>
                        <a:lnTo>
                          <a:pt x="6910" y="1096"/>
                        </a:lnTo>
                        <a:lnTo>
                          <a:pt x="6915" y="1085"/>
                        </a:lnTo>
                        <a:lnTo>
                          <a:pt x="6919" y="1076"/>
                        </a:lnTo>
                        <a:lnTo>
                          <a:pt x="6924" y="1067"/>
                        </a:lnTo>
                        <a:lnTo>
                          <a:pt x="6929" y="1058"/>
                        </a:lnTo>
                        <a:lnTo>
                          <a:pt x="6933" y="1051"/>
                        </a:lnTo>
                        <a:lnTo>
                          <a:pt x="6938" y="1045"/>
                        </a:lnTo>
                        <a:lnTo>
                          <a:pt x="6942" y="1038"/>
                        </a:lnTo>
                        <a:lnTo>
                          <a:pt x="6947" y="1029"/>
                        </a:lnTo>
                        <a:lnTo>
                          <a:pt x="6951" y="1021"/>
                        </a:lnTo>
                        <a:lnTo>
                          <a:pt x="6956" y="1013"/>
                        </a:lnTo>
                        <a:lnTo>
                          <a:pt x="6961" y="1004"/>
                        </a:lnTo>
                        <a:lnTo>
                          <a:pt x="6965" y="994"/>
                        </a:lnTo>
                        <a:lnTo>
                          <a:pt x="6970" y="984"/>
                        </a:lnTo>
                        <a:lnTo>
                          <a:pt x="6974" y="976"/>
                        </a:lnTo>
                        <a:lnTo>
                          <a:pt x="6979" y="968"/>
                        </a:lnTo>
                        <a:lnTo>
                          <a:pt x="6984" y="960"/>
                        </a:lnTo>
                        <a:lnTo>
                          <a:pt x="6988" y="951"/>
                        </a:lnTo>
                        <a:lnTo>
                          <a:pt x="6993" y="943"/>
                        </a:lnTo>
                        <a:lnTo>
                          <a:pt x="6997" y="934"/>
                        </a:lnTo>
                        <a:lnTo>
                          <a:pt x="7002" y="924"/>
                        </a:lnTo>
                        <a:lnTo>
                          <a:pt x="7006" y="915"/>
                        </a:lnTo>
                        <a:lnTo>
                          <a:pt x="7011" y="908"/>
                        </a:lnTo>
                        <a:lnTo>
                          <a:pt x="7016" y="901"/>
                        </a:lnTo>
                        <a:lnTo>
                          <a:pt x="7020" y="894"/>
                        </a:lnTo>
                        <a:lnTo>
                          <a:pt x="7025" y="884"/>
                        </a:lnTo>
                        <a:lnTo>
                          <a:pt x="7029" y="875"/>
                        </a:lnTo>
                        <a:lnTo>
                          <a:pt x="7034" y="865"/>
                        </a:lnTo>
                        <a:lnTo>
                          <a:pt x="7039" y="856"/>
                        </a:lnTo>
                        <a:lnTo>
                          <a:pt x="7043" y="849"/>
                        </a:lnTo>
                        <a:lnTo>
                          <a:pt x="7048" y="842"/>
                        </a:lnTo>
                        <a:lnTo>
                          <a:pt x="7052" y="836"/>
                        </a:lnTo>
                        <a:lnTo>
                          <a:pt x="7057" y="829"/>
                        </a:lnTo>
                        <a:lnTo>
                          <a:pt x="7062" y="821"/>
                        </a:lnTo>
                        <a:lnTo>
                          <a:pt x="7066" y="813"/>
                        </a:lnTo>
                        <a:lnTo>
                          <a:pt x="7071" y="806"/>
                        </a:lnTo>
                        <a:lnTo>
                          <a:pt x="7075" y="800"/>
                        </a:lnTo>
                        <a:lnTo>
                          <a:pt x="7080" y="793"/>
                        </a:lnTo>
                        <a:lnTo>
                          <a:pt x="7084" y="786"/>
                        </a:lnTo>
                        <a:lnTo>
                          <a:pt x="7089" y="780"/>
                        </a:lnTo>
                        <a:lnTo>
                          <a:pt x="7094" y="773"/>
                        </a:lnTo>
                        <a:lnTo>
                          <a:pt x="7098" y="763"/>
                        </a:lnTo>
                        <a:lnTo>
                          <a:pt x="7103" y="755"/>
                        </a:lnTo>
                        <a:lnTo>
                          <a:pt x="7107" y="749"/>
                        </a:lnTo>
                        <a:lnTo>
                          <a:pt x="7112" y="742"/>
                        </a:lnTo>
                        <a:lnTo>
                          <a:pt x="7117" y="737"/>
                        </a:lnTo>
                        <a:lnTo>
                          <a:pt x="7121" y="735"/>
                        </a:lnTo>
                        <a:lnTo>
                          <a:pt x="7126" y="731"/>
                        </a:lnTo>
                        <a:lnTo>
                          <a:pt x="7130" y="723"/>
                        </a:lnTo>
                        <a:lnTo>
                          <a:pt x="7135" y="713"/>
                        </a:lnTo>
                        <a:lnTo>
                          <a:pt x="7140" y="703"/>
                        </a:lnTo>
                        <a:lnTo>
                          <a:pt x="7144" y="696"/>
                        </a:lnTo>
                        <a:lnTo>
                          <a:pt x="7149" y="692"/>
                        </a:lnTo>
                        <a:lnTo>
                          <a:pt x="7153" y="689"/>
                        </a:lnTo>
                        <a:lnTo>
                          <a:pt x="7158" y="685"/>
                        </a:lnTo>
                        <a:lnTo>
                          <a:pt x="7162" y="680"/>
                        </a:lnTo>
                        <a:lnTo>
                          <a:pt x="7167" y="675"/>
                        </a:lnTo>
                        <a:lnTo>
                          <a:pt x="7172" y="667"/>
                        </a:lnTo>
                        <a:lnTo>
                          <a:pt x="7176" y="662"/>
                        </a:lnTo>
                        <a:lnTo>
                          <a:pt x="7181" y="659"/>
                        </a:lnTo>
                        <a:lnTo>
                          <a:pt x="7185" y="656"/>
                        </a:lnTo>
                        <a:lnTo>
                          <a:pt x="7190" y="649"/>
                        </a:lnTo>
                        <a:lnTo>
                          <a:pt x="7195" y="641"/>
                        </a:lnTo>
                        <a:lnTo>
                          <a:pt x="7199" y="637"/>
                        </a:lnTo>
                        <a:lnTo>
                          <a:pt x="7204" y="633"/>
                        </a:lnTo>
                        <a:lnTo>
                          <a:pt x="7208" y="627"/>
                        </a:lnTo>
                        <a:lnTo>
                          <a:pt x="7213" y="624"/>
                        </a:lnTo>
                        <a:lnTo>
                          <a:pt x="7217" y="622"/>
                        </a:lnTo>
                        <a:lnTo>
                          <a:pt x="7222" y="621"/>
                        </a:lnTo>
                        <a:lnTo>
                          <a:pt x="7227" y="617"/>
                        </a:lnTo>
                        <a:lnTo>
                          <a:pt x="7231" y="610"/>
                        </a:lnTo>
                        <a:lnTo>
                          <a:pt x="7236" y="605"/>
                        </a:lnTo>
                        <a:lnTo>
                          <a:pt x="7240" y="602"/>
                        </a:lnTo>
                        <a:lnTo>
                          <a:pt x="7245" y="600"/>
                        </a:lnTo>
                        <a:lnTo>
                          <a:pt x="7250" y="596"/>
                        </a:lnTo>
                        <a:lnTo>
                          <a:pt x="7254" y="591"/>
                        </a:lnTo>
                        <a:lnTo>
                          <a:pt x="7259" y="588"/>
                        </a:lnTo>
                        <a:lnTo>
                          <a:pt x="7263" y="585"/>
                        </a:lnTo>
                        <a:lnTo>
                          <a:pt x="7268" y="582"/>
                        </a:lnTo>
                        <a:lnTo>
                          <a:pt x="7273" y="580"/>
                        </a:lnTo>
                        <a:lnTo>
                          <a:pt x="7277" y="578"/>
                        </a:lnTo>
                        <a:lnTo>
                          <a:pt x="7282" y="573"/>
                        </a:lnTo>
                        <a:lnTo>
                          <a:pt x="7286" y="568"/>
                        </a:lnTo>
                        <a:lnTo>
                          <a:pt x="7291" y="566"/>
                        </a:lnTo>
                        <a:lnTo>
                          <a:pt x="7295" y="567"/>
                        </a:lnTo>
                        <a:lnTo>
                          <a:pt x="7300" y="566"/>
                        </a:lnTo>
                        <a:lnTo>
                          <a:pt x="7305" y="563"/>
                        </a:lnTo>
                        <a:lnTo>
                          <a:pt x="7309" y="559"/>
                        </a:lnTo>
                        <a:lnTo>
                          <a:pt x="7314" y="557"/>
                        </a:lnTo>
                        <a:lnTo>
                          <a:pt x="7318" y="555"/>
                        </a:lnTo>
                        <a:lnTo>
                          <a:pt x="7323" y="550"/>
                        </a:lnTo>
                        <a:lnTo>
                          <a:pt x="7328" y="547"/>
                        </a:lnTo>
                        <a:lnTo>
                          <a:pt x="7332" y="545"/>
                        </a:lnTo>
                        <a:lnTo>
                          <a:pt x="7337" y="544"/>
                        </a:lnTo>
                        <a:lnTo>
                          <a:pt x="7341" y="544"/>
                        </a:lnTo>
                        <a:lnTo>
                          <a:pt x="7346" y="544"/>
                        </a:lnTo>
                        <a:lnTo>
                          <a:pt x="7351" y="542"/>
                        </a:lnTo>
                        <a:lnTo>
                          <a:pt x="7355" y="538"/>
                        </a:lnTo>
                        <a:lnTo>
                          <a:pt x="7360" y="535"/>
                        </a:lnTo>
                        <a:lnTo>
                          <a:pt x="7364" y="533"/>
                        </a:lnTo>
                        <a:lnTo>
                          <a:pt x="7369" y="533"/>
                        </a:lnTo>
                        <a:lnTo>
                          <a:pt x="7373" y="531"/>
                        </a:lnTo>
                        <a:lnTo>
                          <a:pt x="7378" y="529"/>
                        </a:lnTo>
                        <a:lnTo>
                          <a:pt x="7383" y="527"/>
                        </a:lnTo>
                        <a:lnTo>
                          <a:pt x="7387" y="526"/>
                        </a:lnTo>
                        <a:lnTo>
                          <a:pt x="7392" y="526"/>
                        </a:lnTo>
                        <a:lnTo>
                          <a:pt x="7396" y="525"/>
                        </a:lnTo>
                        <a:lnTo>
                          <a:pt x="7401" y="521"/>
                        </a:lnTo>
                        <a:lnTo>
                          <a:pt x="7406" y="520"/>
                        </a:lnTo>
                        <a:lnTo>
                          <a:pt x="7410" y="522"/>
                        </a:lnTo>
                        <a:lnTo>
                          <a:pt x="7415" y="523"/>
                        </a:lnTo>
                        <a:lnTo>
                          <a:pt x="7419" y="520"/>
                        </a:lnTo>
                        <a:lnTo>
                          <a:pt x="7424" y="518"/>
                        </a:lnTo>
                        <a:lnTo>
                          <a:pt x="7428" y="518"/>
                        </a:lnTo>
                        <a:lnTo>
                          <a:pt x="7433" y="518"/>
                        </a:lnTo>
                        <a:lnTo>
                          <a:pt x="7438" y="518"/>
                        </a:lnTo>
                        <a:lnTo>
                          <a:pt x="7442" y="519"/>
                        </a:lnTo>
                        <a:lnTo>
                          <a:pt x="7447" y="519"/>
                        </a:lnTo>
                        <a:lnTo>
                          <a:pt x="7451" y="517"/>
                        </a:lnTo>
                        <a:lnTo>
                          <a:pt x="7456" y="516"/>
                        </a:lnTo>
                        <a:lnTo>
                          <a:pt x="7461" y="517"/>
                        </a:lnTo>
                        <a:lnTo>
                          <a:pt x="7465" y="518"/>
                        </a:lnTo>
                        <a:lnTo>
                          <a:pt x="7470" y="517"/>
                        </a:lnTo>
                        <a:lnTo>
                          <a:pt x="7474" y="515"/>
                        </a:lnTo>
                        <a:lnTo>
                          <a:pt x="7479" y="516"/>
                        </a:lnTo>
                        <a:lnTo>
                          <a:pt x="7484" y="520"/>
                        </a:lnTo>
                        <a:lnTo>
                          <a:pt x="7488" y="524"/>
                        </a:lnTo>
                        <a:lnTo>
                          <a:pt x="7493" y="524"/>
                        </a:lnTo>
                        <a:lnTo>
                          <a:pt x="7497" y="523"/>
                        </a:lnTo>
                        <a:lnTo>
                          <a:pt x="7502" y="522"/>
                        </a:lnTo>
                        <a:lnTo>
                          <a:pt x="7506" y="524"/>
                        </a:lnTo>
                        <a:lnTo>
                          <a:pt x="7511" y="527"/>
                        </a:lnTo>
                        <a:lnTo>
                          <a:pt x="7516" y="529"/>
                        </a:lnTo>
                        <a:lnTo>
                          <a:pt x="7520" y="530"/>
                        </a:lnTo>
                        <a:lnTo>
                          <a:pt x="7525" y="531"/>
                        </a:lnTo>
                        <a:lnTo>
                          <a:pt x="7529" y="531"/>
                        </a:lnTo>
                        <a:lnTo>
                          <a:pt x="7534" y="532"/>
                        </a:lnTo>
                        <a:lnTo>
                          <a:pt x="7539" y="534"/>
                        </a:lnTo>
                        <a:lnTo>
                          <a:pt x="7543" y="538"/>
                        </a:lnTo>
                        <a:lnTo>
                          <a:pt x="7548" y="540"/>
                        </a:lnTo>
                        <a:lnTo>
                          <a:pt x="7552" y="541"/>
                        </a:lnTo>
                        <a:lnTo>
                          <a:pt x="7557" y="544"/>
                        </a:lnTo>
                        <a:lnTo>
                          <a:pt x="7562" y="549"/>
                        </a:lnTo>
                        <a:lnTo>
                          <a:pt x="7566" y="550"/>
                        </a:lnTo>
                        <a:lnTo>
                          <a:pt x="7571" y="548"/>
                        </a:lnTo>
                        <a:lnTo>
                          <a:pt x="7575" y="548"/>
                        </a:lnTo>
                        <a:lnTo>
                          <a:pt x="7580" y="553"/>
                        </a:lnTo>
                        <a:lnTo>
                          <a:pt x="7584" y="559"/>
                        </a:lnTo>
                        <a:lnTo>
                          <a:pt x="7589" y="561"/>
                        </a:lnTo>
                        <a:lnTo>
                          <a:pt x="7594" y="561"/>
                        </a:lnTo>
                        <a:lnTo>
                          <a:pt x="7598" y="562"/>
                        </a:lnTo>
                        <a:lnTo>
                          <a:pt x="7603" y="565"/>
                        </a:lnTo>
                        <a:lnTo>
                          <a:pt x="7607" y="568"/>
                        </a:lnTo>
                        <a:lnTo>
                          <a:pt x="7612" y="571"/>
                        </a:lnTo>
                        <a:lnTo>
                          <a:pt x="7617" y="573"/>
                        </a:lnTo>
                        <a:lnTo>
                          <a:pt x="7621" y="575"/>
                        </a:lnTo>
                        <a:lnTo>
                          <a:pt x="7626" y="579"/>
                        </a:lnTo>
                        <a:lnTo>
                          <a:pt x="7630" y="583"/>
                        </a:lnTo>
                        <a:lnTo>
                          <a:pt x="7635" y="586"/>
                        </a:lnTo>
                        <a:lnTo>
                          <a:pt x="7639" y="592"/>
                        </a:lnTo>
                        <a:lnTo>
                          <a:pt x="7644" y="596"/>
                        </a:lnTo>
                        <a:lnTo>
                          <a:pt x="7649" y="595"/>
                        </a:lnTo>
                        <a:lnTo>
                          <a:pt x="7653" y="595"/>
                        </a:lnTo>
                        <a:lnTo>
                          <a:pt x="7658" y="598"/>
                        </a:lnTo>
                        <a:lnTo>
                          <a:pt x="7662" y="602"/>
                        </a:lnTo>
                        <a:lnTo>
                          <a:pt x="7667" y="605"/>
                        </a:lnTo>
                        <a:lnTo>
                          <a:pt x="7672" y="607"/>
                        </a:lnTo>
                        <a:lnTo>
                          <a:pt x="7676" y="609"/>
                        </a:lnTo>
                        <a:lnTo>
                          <a:pt x="7681" y="611"/>
                        </a:lnTo>
                        <a:lnTo>
                          <a:pt x="7685" y="613"/>
                        </a:lnTo>
                        <a:lnTo>
                          <a:pt x="7690" y="616"/>
                        </a:lnTo>
                        <a:lnTo>
                          <a:pt x="7695" y="616"/>
                        </a:lnTo>
                        <a:lnTo>
                          <a:pt x="7699" y="616"/>
                        </a:lnTo>
                        <a:lnTo>
                          <a:pt x="7704" y="617"/>
                        </a:lnTo>
                        <a:lnTo>
                          <a:pt x="7708" y="621"/>
                        </a:lnTo>
                        <a:lnTo>
                          <a:pt x="7713" y="625"/>
                        </a:lnTo>
                        <a:lnTo>
                          <a:pt x="7717" y="627"/>
                        </a:lnTo>
                        <a:lnTo>
                          <a:pt x="7722" y="627"/>
                        </a:lnTo>
                        <a:lnTo>
                          <a:pt x="7727" y="628"/>
                        </a:lnTo>
                        <a:lnTo>
                          <a:pt x="7731" y="629"/>
                        </a:lnTo>
                        <a:lnTo>
                          <a:pt x="7736" y="631"/>
                        </a:lnTo>
                        <a:lnTo>
                          <a:pt x="7740" y="634"/>
                        </a:lnTo>
                        <a:lnTo>
                          <a:pt x="7745" y="637"/>
                        </a:lnTo>
                        <a:lnTo>
                          <a:pt x="7750" y="641"/>
                        </a:lnTo>
                        <a:lnTo>
                          <a:pt x="7754" y="646"/>
                        </a:lnTo>
                        <a:lnTo>
                          <a:pt x="7759" y="654"/>
                        </a:lnTo>
                        <a:lnTo>
                          <a:pt x="7763" y="662"/>
                        </a:lnTo>
                        <a:lnTo>
                          <a:pt x="7768" y="667"/>
                        </a:lnTo>
                        <a:lnTo>
                          <a:pt x="7772" y="673"/>
                        </a:lnTo>
                        <a:lnTo>
                          <a:pt x="7777" y="682"/>
                        </a:lnTo>
                        <a:lnTo>
                          <a:pt x="7782" y="688"/>
                        </a:lnTo>
                        <a:lnTo>
                          <a:pt x="7786" y="694"/>
                        </a:lnTo>
                        <a:lnTo>
                          <a:pt x="7791" y="700"/>
                        </a:lnTo>
                        <a:lnTo>
                          <a:pt x="7795" y="706"/>
                        </a:lnTo>
                        <a:lnTo>
                          <a:pt x="7800" y="711"/>
                        </a:lnTo>
                        <a:lnTo>
                          <a:pt x="7805" y="718"/>
                        </a:lnTo>
                        <a:lnTo>
                          <a:pt x="7809" y="725"/>
                        </a:lnTo>
                        <a:lnTo>
                          <a:pt x="7814" y="733"/>
                        </a:lnTo>
                        <a:lnTo>
                          <a:pt x="7818" y="741"/>
                        </a:lnTo>
                        <a:lnTo>
                          <a:pt x="7823" y="752"/>
                        </a:lnTo>
                        <a:lnTo>
                          <a:pt x="7828" y="766"/>
                        </a:lnTo>
                        <a:lnTo>
                          <a:pt x="7832" y="783"/>
                        </a:lnTo>
                        <a:lnTo>
                          <a:pt x="7837" y="801"/>
                        </a:lnTo>
                        <a:lnTo>
                          <a:pt x="7841" y="820"/>
                        </a:lnTo>
                        <a:lnTo>
                          <a:pt x="7846" y="842"/>
                        </a:lnTo>
                        <a:lnTo>
                          <a:pt x="7850" y="869"/>
                        </a:lnTo>
                        <a:lnTo>
                          <a:pt x="7855" y="898"/>
                        </a:lnTo>
                        <a:lnTo>
                          <a:pt x="7860" y="921"/>
                        </a:lnTo>
                        <a:lnTo>
                          <a:pt x="7864" y="933"/>
                        </a:lnTo>
                        <a:lnTo>
                          <a:pt x="7869" y="927"/>
                        </a:lnTo>
                        <a:lnTo>
                          <a:pt x="7873" y="905"/>
                        </a:lnTo>
                        <a:lnTo>
                          <a:pt x="7878" y="873"/>
                        </a:lnTo>
                        <a:lnTo>
                          <a:pt x="7883" y="842"/>
                        </a:lnTo>
                        <a:lnTo>
                          <a:pt x="7887" y="818"/>
                        </a:lnTo>
                        <a:lnTo>
                          <a:pt x="7892" y="800"/>
                        </a:lnTo>
                        <a:lnTo>
                          <a:pt x="7896" y="784"/>
                        </a:lnTo>
                        <a:lnTo>
                          <a:pt x="7901" y="766"/>
                        </a:lnTo>
                        <a:lnTo>
                          <a:pt x="7906" y="750"/>
                        </a:lnTo>
                        <a:lnTo>
                          <a:pt x="7910" y="739"/>
                        </a:lnTo>
                        <a:lnTo>
                          <a:pt x="7915" y="732"/>
                        </a:lnTo>
                        <a:lnTo>
                          <a:pt x="7919" y="727"/>
                        </a:lnTo>
                        <a:lnTo>
                          <a:pt x="7924" y="724"/>
                        </a:lnTo>
                        <a:lnTo>
                          <a:pt x="7928" y="721"/>
                        </a:lnTo>
                        <a:lnTo>
                          <a:pt x="7933" y="718"/>
                        </a:lnTo>
                        <a:lnTo>
                          <a:pt x="7938" y="715"/>
                        </a:lnTo>
                        <a:lnTo>
                          <a:pt x="7942" y="712"/>
                        </a:lnTo>
                        <a:lnTo>
                          <a:pt x="7947" y="710"/>
                        </a:lnTo>
                        <a:lnTo>
                          <a:pt x="7951" y="712"/>
                        </a:lnTo>
                        <a:lnTo>
                          <a:pt x="7956" y="719"/>
                        </a:lnTo>
                        <a:lnTo>
                          <a:pt x="7961" y="728"/>
                        </a:lnTo>
                        <a:lnTo>
                          <a:pt x="7965" y="729"/>
                        </a:lnTo>
                        <a:lnTo>
                          <a:pt x="7970" y="726"/>
                        </a:lnTo>
                        <a:lnTo>
                          <a:pt x="7974" y="726"/>
                        </a:lnTo>
                        <a:lnTo>
                          <a:pt x="7979" y="725"/>
                        </a:lnTo>
                        <a:lnTo>
                          <a:pt x="7983" y="723"/>
                        </a:lnTo>
                        <a:lnTo>
                          <a:pt x="7988" y="723"/>
                        </a:lnTo>
                        <a:lnTo>
                          <a:pt x="7993" y="724"/>
                        </a:lnTo>
                        <a:lnTo>
                          <a:pt x="7997" y="723"/>
                        </a:lnTo>
                        <a:lnTo>
                          <a:pt x="8002" y="723"/>
                        </a:lnTo>
                        <a:lnTo>
                          <a:pt x="8006" y="725"/>
                        </a:lnTo>
                        <a:lnTo>
                          <a:pt x="8011" y="721"/>
                        </a:lnTo>
                        <a:lnTo>
                          <a:pt x="8016" y="715"/>
                        </a:lnTo>
                        <a:lnTo>
                          <a:pt x="8020" y="711"/>
                        </a:lnTo>
                        <a:lnTo>
                          <a:pt x="8025" y="707"/>
                        </a:lnTo>
                        <a:lnTo>
                          <a:pt x="8029" y="702"/>
                        </a:lnTo>
                        <a:lnTo>
                          <a:pt x="8034" y="698"/>
                        </a:lnTo>
                        <a:lnTo>
                          <a:pt x="8039" y="693"/>
                        </a:lnTo>
                        <a:lnTo>
                          <a:pt x="8043" y="687"/>
                        </a:lnTo>
                        <a:lnTo>
                          <a:pt x="8048" y="682"/>
                        </a:lnTo>
                        <a:lnTo>
                          <a:pt x="8052" y="679"/>
                        </a:lnTo>
                        <a:lnTo>
                          <a:pt x="8057" y="676"/>
                        </a:lnTo>
                        <a:lnTo>
                          <a:pt x="8061" y="672"/>
                        </a:lnTo>
                        <a:lnTo>
                          <a:pt x="8066" y="665"/>
                        </a:lnTo>
                        <a:lnTo>
                          <a:pt x="8071" y="658"/>
                        </a:lnTo>
                        <a:lnTo>
                          <a:pt x="8075" y="651"/>
                        </a:lnTo>
                        <a:lnTo>
                          <a:pt x="8080" y="644"/>
                        </a:lnTo>
                        <a:lnTo>
                          <a:pt x="8084" y="640"/>
                        </a:lnTo>
                        <a:lnTo>
                          <a:pt x="8089" y="637"/>
                        </a:lnTo>
                        <a:lnTo>
                          <a:pt x="8094" y="632"/>
                        </a:lnTo>
                        <a:lnTo>
                          <a:pt x="8098" y="627"/>
                        </a:lnTo>
                        <a:lnTo>
                          <a:pt x="8103" y="624"/>
                        </a:lnTo>
                        <a:lnTo>
                          <a:pt x="8107" y="622"/>
                        </a:lnTo>
                        <a:lnTo>
                          <a:pt x="8112" y="617"/>
                        </a:lnTo>
                        <a:lnTo>
                          <a:pt x="8117" y="611"/>
                        </a:lnTo>
                        <a:lnTo>
                          <a:pt x="8121" y="606"/>
                        </a:lnTo>
                        <a:lnTo>
                          <a:pt x="8126" y="602"/>
                        </a:lnTo>
                        <a:lnTo>
                          <a:pt x="8130" y="597"/>
                        </a:lnTo>
                        <a:lnTo>
                          <a:pt x="8135" y="593"/>
                        </a:lnTo>
                        <a:lnTo>
                          <a:pt x="8139" y="590"/>
                        </a:lnTo>
                        <a:lnTo>
                          <a:pt x="8144" y="587"/>
                        </a:lnTo>
                        <a:lnTo>
                          <a:pt x="8149" y="583"/>
                        </a:lnTo>
                        <a:lnTo>
                          <a:pt x="8153" y="580"/>
                        </a:lnTo>
                        <a:lnTo>
                          <a:pt x="8158" y="578"/>
                        </a:lnTo>
                        <a:lnTo>
                          <a:pt x="8162" y="576"/>
                        </a:lnTo>
                        <a:lnTo>
                          <a:pt x="8167" y="573"/>
                        </a:lnTo>
                        <a:lnTo>
                          <a:pt x="8172" y="570"/>
                        </a:lnTo>
                        <a:lnTo>
                          <a:pt x="8176" y="568"/>
                        </a:lnTo>
                        <a:lnTo>
                          <a:pt x="8181" y="566"/>
                        </a:lnTo>
                        <a:lnTo>
                          <a:pt x="8185" y="561"/>
                        </a:lnTo>
                        <a:lnTo>
                          <a:pt x="8190" y="558"/>
                        </a:lnTo>
                        <a:lnTo>
                          <a:pt x="8194" y="565"/>
                        </a:lnTo>
                        <a:lnTo>
                          <a:pt x="8199" y="570"/>
                        </a:lnTo>
                        <a:lnTo>
                          <a:pt x="8204" y="558"/>
                        </a:lnTo>
                        <a:lnTo>
                          <a:pt x="8208" y="542"/>
                        </a:lnTo>
                        <a:lnTo>
                          <a:pt x="8213" y="535"/>
                        </a:lnTo>
                        <a:lnTo>
                          <a:pt x="8217" y="531"/>
                        </a:lnTo>
                        <a:lnTo>
                          <a:pt x="8222" y="528"/>
                        </a:lnTo>
                        <a:lnTo>
                          <a:pt x="8227" y="526"/>
                        </a:lnTo>
                        <a:lnTo>
                          <a:pt x="8231" y="525"/>
                        </a:lnTo>
                        <a:lnTo>
                          <a:pt x="8236" y="524"/>
                        </a:lnTo>
                        <a:lnTo>
                          <a:pt x="8240" y="521"/>
                        </a:lnTo>
                        <a:lnTo>
                          <a:pt x="8245" y="517"/>
                        </a:lnTo>
                        <a:lnTo>
                          <a:pt x="8250" y="511"/>
                        </a:lnTo>
                        <a:lnTo>
                          <a:pt x="8254" y="507"/>
                        </a:lnTo>
                        <a:lnTo>
                          <a:pt x="8259" y="505"/>
                        </a:lnTo>
                        <a:lnTo>
                          <a:pt x="8263" y="503"/>
                        </a:lnTo>
                        <a:lnTo>
                          <a:pt x="8268" y="501"/>
                        </a:lnTo>
                        <a:lnTo>
                          <a:pt x="8272" y="500"/>
                        </a:lnTo>
                        <a:lnTo>
                          <a:pt x="8277" y="497"/>
                        </a:lnTo>
                        <a:lnTo>
                          <a:pt x="8282" y="494"/>
                        </a:lnTo>
                        <a:lnTo>
                          <a:pt x="8286" y="492"/>
                        </a:lnTo>
                        <a:lnTo>
                          <a:pt x="8291" y="492"/>
                        </a:lnTo>
                        <a:lnTo>
                          <a:pt x="8295" y="494"/>
                        </a:lnTo>
                        <a:lnTo>
                          <a:pt x="8300" y="496"/>
                        </a:lnTo>
                        <a:lnTo>
                          <a:pt x="8305" y="494"/>
                        </a:lnTo>
                        <a:lnTo>
                          <a:pt x="8309" y="490"/>
                        </a:lnTo>
                        <a:lnTo>
                          <a:pt x="8314" y="488"/>
                        </a:lnTo>
                        <a:lnTo>
                          <a:pt x="8318" y="489"/>
                        </a:lnTo>
                        <a:lnTo>
                          <a:pt x="8323" y="490"/>
                        </a:lnTo>
                        <a:lnTo>
                          <a:pt x="8328" y="490"/>
                        </a:lnTo>
                        <a:lnTo>
                          <a:pt x="8332" y="489"/>
                        </a:lnTo>
                        <a:lnTo>
                          <a:pt x="8337" y="487"/>
                        </a:lnTo>
                        <a:lnTo>
                          <a:pt x="8341" y="486"/>
                        </a:lnTo>
                        <a:lnTo>
                          <a:pt x="8346" y="485"/>
                        </a:lnTo>
                        <a:lnTo>
                          <a:pt x="8350" y="485"/>
                        </a:lnTo>
                        <a:lnTo>
                          <a:pt x="8355" y="488"/>
                        </a:lnTo>
                        <a:lnTo>
                          <a:pt x="8360" y="500"/>
                        </a:lnTo>
                        <a:lnTo>
                          <a:pt x="8364" y="509"/>
                        </a:lnTo>
                        <a:lnTo>
                          <a:pt x="8369" y="503"/>
                        </a:lnTo>
                        <a:lnTo>
                          <a:pt x="8373" y="490"/>
                        </a:lnTo>
                        <a:lnTo>
                          <a:pt x="8378" y="483"/>
                        </a:lnTo>
                        <a:lnTo>
                          <a:pt x="8383" y="481"/>
                        </a:lnTo>
                        <a:lnTo>
                          <a:pt x="8387" y="481"/>
                        </a:lnTo>
                        <a:lnTo>
                          <a:pt x="8392" y="484"/>
                        </a:lnTo>
                        <a:lnTo>
                          <a:pt x="8396" y="487"/>
                        </a:lnTo>
                        <a:lnTo>
                          <a:pt x="8401" y="487"/>
                        </a:lnTo>
                        <a:lnTo>
                          <a:pt x="8405" y="487"/>
                        </a:lnTo>
                        <a:lnTo>
                          <a:pt x="8410" y="489"/>
                        </a:lnTo>
                        <a:lnTo>
                          <a:pt x="8415" y="491"/>
                        </a:lnTo>
                        <a:lnTo>
                          <a:pt x="8419" y="493"/>
                        </a:lnTo>
                        <a:lnTo>
                          <a:pt x="8424" y="495"/>
                        </a:lnTo>
                        <a:lnTo>
                          <a:pt x="8428" y="495"/>
                        </a:lnTo>
                        <a:lnTo>
                          <a:pt x="8433" y="497"/>
                        </a:lnTo>
                        <a:lnTo>
                          <a:pt x="8438" y="501"/>
                        </a:lnTo>
                        <a:lnTo>
                          <a:pt x="8442" y="504"/>
                        </a:lnTo>
                        <a:lnTo>
                          <a:pt x="8447" y="508"/>
                        </a:lnTo>
                        <a:lnTo>
                          <a:pt x="8451" y="513"/>
                        </a:lnTo>
                        <a:lnTo>
                          <a:pt x="8456" y="517"/>
                        </a:lnTo>
                        <a:lnTo>
                          <a:pt x="8461" y="521"/>
                        </a:lnTo>
                        <a:lnTo>
                          <a:pt x="8465" y="528"/>
                        </a:lnTo>
                        <a:lnTo>
                          <a:pt x="8470" y="534"/>
                        </a:lnTo>
                        <a:lnTo>
                          <a:pt x="8474" y="534"/>
                        </a:lnTo>
                        <a:lnTo>
                          <a:pt x="8479" y="530"/>
                        </a:lnTo>
                        <a:lnTo>
                          <a:pt x="8483" y="527"/>
                        </a:lnTo>
                        <a:lnTo>
                          <a:pt x="8488" y="526"/>
                        </a:lnTo>
                        <a:lnTo>
                          <a:pt x="8493" y="527"/>
                        </a:lnTo>
                        <a:lnTo>
                          <a:pt x="8497" y="529"/>
                        </a:lnTo>
                        <a:lnTo>
                          <a:pt x="8502" y="532"/>
                        </a:lnTo>
                        <a:lnTo>
                          <a:pt x="8506" y="537"/>
                        </a:lnTo>
                        <a:lnTo>
                          <a:pt x="8511" y="540"/>
                        </a:lnTo>
                        <a:lnTo>
                          <a:pt x="8516" y="541"/>
                        </a:lnTo>
                        <a:lnTo>
                          <a:pt x="8520" y="542"/>
                        </a:lnTo>
                        <a:lnTo>
                          <a:pt x="8525" y="544"/>
                        </a:lnTo>
                        <a:lnTo>
                          <a:pt x="8529" y="545"/>
                        </a:lnTo>
                        <a:lnTo>
                          <a:pt x="8534" y="549"/>
                        </a:lnTo>
                        <a:lnTo>
                          <a:pt x="8539" y="552"/>
                        </a:lnTo>
                        <a:lnTo>
                          <a:pt x="8543" y="556"/>
                        </a:lnTo>
                        <a:lnTo>
                          <a:pt x="8548" y="567"/>
                        </a:lnTo>
                        <a:lnTo>
                          <a:pt x="8552" y="585"/>
                        </a:lnTo>
                        <a:lnTo>
                          <a:pt x="8557" y="588"/>
                        </a:lnTo>
                        <a:lnTo>
                          <a:pt x="8561" y="574"/>
                        </a:lnTo>
                        <a:lnTo>
                          <a:pt x="8566" y="563"/>
                        </a:lnTo>
                        <a:lnTo>
                          <a:pt x="8571" y="561"/>
                        </a:lnTo>
                        <a:lnTo>
                          <a:pt x="8575" y="558"/>
                        </a:lnTo>
                        <a:lnTo>
                          <a:pt x="8580" y="553"/>
                        </a:lnTo>
                        <a:lnTo>
                          <a:pt x="8584" y="548"/>
                        </a:lnTo>
                        <a:lnTo>
                          <a:pt x="8589" y="545"/>
                        </a:lnTo>
                        <a:lnTo>
                          <a:pt x="8594" y="543"/>
                        </a:lnTo>
                        <a:lnTo>
                          <a:pt x="8598" y="543"/>
                        </a:lnTo>
                        <a:lnTo>
                          <a:pt x="8603" y="542"/>
                        </a:lnTo>
                        <a:lnTo>
                          <a:pt x="8607" y="541"/>
                        </a:lnTo>
                        <a:lnTo>
                          <a:pt x="8612" y="541"/>
                        </a:lnTo>
                        <a:lnTo>
                          <a:pt x="8616" y="540"/>
                        </a:lnTo>
                        <a:lnTo>
                          <a:pt x="8621" y="540"/>
                        </a:lnTo>
                        <a:lnTo>
                          <a:pt x="8626" y="543"/>
                        </a:lnTo>
                        <a:lnTo>
                          <a:pt x="8630" y="547"/>
                        </a:lnTo>
                        <a:lnTo>
                          <a:pt x="8635" y="542"/>
                        </a:lnTo>
                        <a:lnTo>
                          <a:pt x="8639" y="531"/>
                        </a:lnTo>
                        <a:lnTo>
                          <a:pt x="8644" y="523"/>
                        </a:lnTo>
                        <a:lnTo>
                          <a:pt x="8649" y="520"/>
                        </a:lnTo>
                        <a:lnTo>
                          <a:pt x="8653" y="518"/>
                        </a:lnTo>
                        <a:lnTo>
                          <a:pt x="8658" y="512"/>
                        </a:lnTo>
                        <a:lnTo>
                          <a:pt x="8662" y="502"/>
                        </a:lnTo>
                        <a:lnTo>
                          <a:pt x="8667" y="492"/>
                        </a:lnTo>
                        <a:lnTo>
                          <a:pt x="8672" y="481"/>
                        </a:lnTo>
                        <a:lnTo>
                          <a:pt x="8676" y="471"/>
                        </a:lnTo>
                        <a:lnTo>
                          <a:pt x="8681" y="462"/>
                        </a:lnTo>
                        <a:lnTo>
                          <a:pt x="8685" y="451"/>
                        </a:lnTo>
                        <a:lnTo>
                          <a:pt x="8690" y="441"/>
                        </a:lnTo>
                        <a:lnTo>
                          <a:pt x="8694" y="434"/>
                        </a:lnTo>
                        <a:lnTo>
                          <a:pt x="8699" y="430"/>
                        </a:lnTo>
                        <a:lnTo>
                          <a:pt x="8704" y="419"/>
                        </a:lnTo>
                        <a:lnTo>
                          <a:pt x="8708" y="409"/>
                        </a:lnTo>
                        <a:lnTo>
                          <a:pt x="8713" y="404"/>
                        </a:lnTo>
                        <a:lnTo>
                          <a:pt x="8717" y="391"/>
                        </a:lnTo>
                        <a:lnTo>
                          <a:pt x="8722" y="373"/>
                        </a:lnTo>
                        <a:lnTo>
                          <a:pt x="8727" y="360"/>
                        </a:lnTo>
                        <a:lnTo>
                          <a:pt x="8731" y="354"/>
                        </a:lnTo>
                        <a:lnTo>
                          <a:pt x="8736" y="355"/>
                        </a:lnTo>
                        <a:lnTo>
                          <a:pt x="8740" y="356"/>
                        </a:lnTo>
                        <a:lnTo>
                          <a:pt x="8745" y="347"/>
                        </a:lnTo>
                        <a:lnTo>
                          <a:pt x="8749" y="333"/>
                        </a:lnTo>
                        <a:lnTo>
                          <a:pt x="8754" y="325"/>
                        </a:lnTo>
                        <a:lnTo>
                          <a:pt x="8759" y="320"/>
                        </a:lnTo>
                        <a:lnTo>
                          <a:pt x="8763" y="317"/>
                        </a:lnTo>
                        <a:lnTo>
                          <a:pt x="8768" y="311"/>
                        </a:lnTo>
                        <a:lnTo>
                          <a:pt x="8772" y="306"/>
                        </a:lnTo>
                        <a:lnTo>
                          <a:pt x="8777" y="301"/>
                        </a:lnTo>
                        <a:lnTo>
                          <a:pt x="8782" y="298"/>
                        </a:lnTo>
                        <a:lnTo>
                          <a:pt x="8786" y="294"/>
                        </a:lnTo>
                        <a:lnTo>
                          <a:pt x="8791" y="290"/>
                        </a:lnTo>
                        <a:lnTo>
                          <a:pt x="8795" y="285"/>
                        </a:lnTo>
                        <a:lnTo>
                          <a:pt x="8800" y="283"/>
                        </a:lnTo>
                        <a:lnTo>
                          <a:pt x="8805" y="280"/>
                        </a:lnTo>
                        <a:lnTo>
                          <a:pt x="8809" y="276"/>
                        </a:lnTo>
                        <a:lnTo>
                          <a:pt x="8814" y="272"/>
                        </a:lnTo>
                        <a:lnTo>
                          <a:pt x="8818" y="269"/>
                        </a:lnTo>
                        <a:lnTo>
                          <a:pt x="8823" y="266"/>
                        </a:lnTo>
                        <a:lnTo>
                          <a:pt x="8827" y="264"/>
                        </a:lnTo>
                        <a:lnTo>
                          <a:pt x="8832" y="263"/>
                        </a:lnTo>
                        <a:lnTo>
                          <a:pt x="8837" y="263"/>
                        </a:lnTo>
                        <a:lnTo>
                          <a:pt x="8841" y="265"/>
                        </a:lnTo>
                        <a:lnTo>
                          <a:pt x="8846" y="264"/>
                        </a:lnTo>
                        <a:lnTo>
                          <a:pt x="8850" y="258"/>
                        </a:lnTo>
                        <a:lnTo>
                          <a:pt x="8855" y="251"/>
                        </a:lnTo>
                        <a:lnTo>
                          <a:pt x="8860" y="248"/>
                        </a:lnTo>
                        <a:lnTo>
                          <a:pt x="8864" y="249"/>
                        </a:lnTo>
                        <a:lnTo>
                          <a:pt x="8869" y="251"/>
                        </a:lnTo>
                        <a:lnTo>
                          <a:pt x="8873" y="250"/>
                        </a:lnTo>
                        <a:lnTo>
                          <a:pt x="8878" y="246"/>
                        </a:lnTo>
                        <a:lnTo>
                          <a:pt x="8883" y="239"/>
                        </a:lnTo>
                        <a:lnTo>
                          <a:pt x="8887" y="231"/>
                        </a:lnTo>
                        <a:lnTo>
                          <a:pt x="8892" y="225"/>
                        </a:lnTo>
                        <a:lnTo>
                          <a:pt x="8896" y="221"/>
                        </a:lnTo>
                        <a:lnTo>
                          <a:pt x="8901" y="220"/>
                        </a:lnTo>
                        <a:lnTo>
                          <a:pt x="8905" y="219"/>
                        </a:lnTo>
                        <a:lnTo>
                          <a:pt x="8910" y="217"/>
                        </a:lnTo>
                        <a:lnTo>
                          <a:pt x="8915" y="214"/>
                        </a:lnTo>
                        <a:lnTo>
                          <a:pt x="8919" y="213"/>
                        </a:lnTo>
                        <a:lnTo>
                          <a:pt x="8924" y="219"/>
                        </a:lnTo>
                        <a:lnTo>
                          <a:pt x="8928" y="229"/>
                        </a:lnTo>
                        <a:lnTo>
                          <a:pt x="8933" y="227"/>
                        </a:lnTo>
                        <a:lnTo>
                          <a:pt x="8938" y="213"/>
                        </a:lnTo>
                        <a:lnTo>
                          <a:pt x="8942" y="201"/>
                        </a:lnTo>
                        <a:lnTo>
                          <a:pt x="8947" y="200"/>
                        </a:lnTo>
                        <a:lnTo>
                          <a:pt x="8951" y="205"/>
                        </a:lnTo>
                        <a:lnTo>
                          <a:pt x="8956" y="208"/>
                        </a:lnTo>
                        <a:lnTo>
                          <a:pt x="8960" y="203"/>
                        </a:lnTo>
                        <a:lnTo>
                          <a:pt x="8965" y="197"/>
                        </a:lnTo>
                        <a:lnTo>
                          <a:pt x="8970" y="194"/>
                        </a:lnTo>
                        <a:lnTo>
                          <a:pt x="8974" y="191"/>
                        </a:lnTo>
                        <a:lnTo>
                          <a:pt x="8979" y="190"/>
                        </a:lnTo>
                        <a:lnTo>
                          <a:pt x="8983" y="189"/>
                        </a:lnTo>
                        <a:lnTo>
                          <a:pt x="8988" y="187"/>
                        </a:lnTo>
                        <a:lnTo>
                          <a:pt x="8993" y="186"/>
                        </a:lnTo>
                        <a:lnTo>
                          <a:pt x="8997" y="188"/>
                        </a:lnTo>
                        <a:lnTo>
                          <a:pt x="9002" y="191"/>
                        </a:lnTo>
                        <a:lnTo>
                          <a:pt x="9006" y="193"/>
                        </a:lnTo>
                        <a:lnTo>
                          <a:pt x="9011" y="197"/>
                        </a:lnTo>
                        <a:lnTo>
                          <a:pt x="9016" y="211"/>
                        </a:lnTo>
                        <a:lnTo>
                          <a:pt x="9020" y="219"/>
                        </a:lnTo>
                        <a:lnTo>
                          <a:pt x="9025" y="215"/>
                        </a:lnTo>
                        <a:lnTo>
                          <a:pt x="9029" y="217"/>
                        </a:lnTo>
                        <a:lnTo>
                          <a:pt x="9034" y="219"/>
                        </a:lnTo>
                        <a:lnTo>
                          <a:pt x="9038" y="208"/>
                        </a:lnTo>
                        <a:lnTo>
                          <a:pt x="9043" y="198"/>
                        </a:lnTo>
                        <a:lnTo>
                          <a:pt x="9048" y="195"/>
                        </a:lnTo>
                        <a:lnTo>
                          <a:pt x="9052" y="193"/>
                        </a:lnTo>
                        <a:lnTo>
                          <a:pt x="9057" y="189"/>
                        </a:lnTo>
                        <a:lnTo>
                          <a:pt x="9061" y="184"/>
                        </a:lnTo>
                        <a:lnTo>
                          <a:pt x="9066" y="178"/>
                        </a:lnTo>
                        <a:lnTo>
                          <a:pt x="9071" y="174"/>
                        </a:lnTo>
                        <a:lnTo>
                          <a:pt x="9075" y="174"/>
                        </a:lnTo>
                        <a:lnTo>
                          <a:pt x="9080" y="177"/>
                        </a:lnTo>
                        <a:lnTo>
                          <a:pt x="9084" y="177"/>
                        </a:lnTo>
                        <a:lnTo>
                          <a:pt x="9089" y="168"/>
                        </a:lnTo>
                        <a:lnTo>
                          <a:pt x="9094" y="159"/>
                        </a:lnTo>
                        <a:lnTo>
                          <a:pt x="9098" y="152"/>
                        </a:lnTo>
                        <a:lnTo>
                          <a:pt x="9103" y="148"/>
                        </a:lnTo>
                        <a:lnTo>
                          <a:pt x="9107" y="146"/>
                        </a:lnTo>
                        <a:lnTo>
                          <a:pt x="9112" y="146"/>
                        </a:lnTo>
                        <a:lnTo>
                          <a:pt x="9116" y="142"/>
                        </a:lnTo>
                        <a:lnTo>
                          <a:pt x="9121" y="141"/>
                        </a:lnTo>
                        <a:lnTo>
                          <a:pt x="9126" y="143"/>
                        </a:lnTo>
                        <a:lnTo>
                          <a:pt x="9130" y="144"/>
                        </a:lnTo>
                        <a:lnTo>
                          <a:pt x="9135" y="139"/>
                        </a:lnTo>
                        <a:lnTo>
                          <a:pt x="9139" y="129"/>
                        </a:lnTo>
                        <a:lnTo>
                          <a:pt x="9144" y="122"/>
                        </a:lnTo>
                        <a:lnTo>
                          <a:pt x="9149" y="121"/>
                        </a:lnTo>
                        <a:lnTo>
                          <a:pt x="9153" y="124"/>
                        </a:lnTo>
                        <a:lnTo>
                          <a:pt x="9158" y="128"/>
                        </a:lnTo>
                        <a:lnTo>
                          <a:pt x="9162" y="136"/>
                        </a:lnTo>
                        <a:lnTo>
                          <a:pt x="9167" y="143"/>
                        </a:lnTo>
                        <a:lnTo>
                          <a:pt x="9171" y="137"/>
                        </a:lnTo>
                        <a:lnTo>
                          <a:pt x="9176" y="122"/>
                        </a:lnTo>
                        <a:lnTo>
                          <a:pt x="9181" y="117"/>
                        </a:lnTo>
                        <a:lnTo>
                          <a:pt x="9185" y="116"/>
                        </a:lnTo>
                        <a:lnTo>
                          <a:pt x="9190" y="111"/>
                        </a:lnTo>
                        <a:lnTo>
                          <a:pt x="9194" y="109"/>
                        </a:lnTo>
                        <a:lnTo>
                          <a:pt x="9199" y="112"/>
                        </a:lnTo>
                        <a:lnTo>
                          <a:pt x="9204" y="119"/>
                        </a:lnTo>
                        <a:lnTo>
                          <a:pt x="9208" y="123"/>
                        </a:lnTo>
                        <a:lnTo>
                          <a:pt x="9213" y="118"/>
                        </a:lnTo>
                        <a:lnTo>
                          <a:pt x="9217" y="112"/>
                        </a:lnTo>
                        <a:lnTo>
                          <a:pt x="9222" y="113"/>
                        </a:lnTo>
                        <a:lnTo>
                          <a:pt x="9227" y="114"/>
                        </a:lnTo>
                        <a:lnTo>
                          <a:pt x="9231" y="114"/>
                        </a:lnTo>
                        <a:lnTo>
                          <a:pt x="9236" y="114"/>
                        </a:lnTo>
                        <a:lnTo>
                          <a:pt x="9240" y="113"/>
                        </a:lnTo>
                        <a:lnTo>
                          <a:pt x="9245" y="110"/>
                        </a:lnTo>
                        <a:lnTo>
                          <a:pt x="9249" y="110"/>
                        </a:lnTo>
                        <a:lnTo>
                          <a:pt x="9254" y="111"/>
                        </a:lnTo>
                        <a:lnTo>
                          <a:pt x="9259" y="112"/>
                        </a:lnTo>
                        <a:lnTo>
                          <a:pt x="9263" y="114"/>
                        </a:lnTo>
                        <a:lnTo>
                          <a:pt x="9268" y="117"/>
                        </a:lnTo>
                        <a:lnTo>
                          <a:pt x="9272" y="119"/>
                        </a:lnTo>
                        <a:lnTo>
                          <a:pt x="9277" y="123"/>
                        </a:lnTo>
                        <a:lnTo>
                          <a:pt x="9282" y="130"/>
                        </a:lnTo>
                        <a:lnTo>
                          <a:pt x="9286" y="137"/>
                        </a:lnTo>
                        <a:lnTo>
                          <a:pt x="9291" y="136"/>
                        </a:lnTo>
                        <a:lnTo>
                          <a:pt x="9295" y="130"/>
                        </a:lnTo>
                        <a:lnTo>
                          <a:pt x="9300" y="128"/>
                        </a:lnTo>
                        <a:lnTo>
                          <a:pt x="9305" y="130"/>
                        </a:lnTo>
                        <a:lnTo>
                          <a:pt x="9309" y="132"/>
                        </a:lnTo>
                        <a:lnTo>
                          <a:pt x="9314" y="133"/>
                        </a:lnTo>
                        <a:lnTo>
                          <a:pt x="9318" y="135"/>
                        </a:lnTo>
                        <a:lnTo>
                          <a:pt x="9323" y="137"/>
                        </a:lnTo>
                        <a:lnTo>
                          <a:pt x="9327" y="143"/>
                        </a:lnTo>
                        <a:lnTo>
                          <a:pt x="9332" y="158"/>
                        </a:lnTo>
                        <a:lnTo>
                          <a:pt x="9337" y="175"/>
                        </a:lnTo>
                        <a:lnTo>
                          <a:pt x="9341" y="179"/>
                        </a:lnTo>
                        <a:lnTo>
                          <a:pt x="9346" y="176"/>
                        </a:lnTo>
                        <a:lnTo>
                          <a:pt x="9350" y="173"/>
                        </a:lnTo>
                        <a:lnTo>
                          <a:pt x="9355" y="163"/>
                        </a:lnTo>
                        <a:lnTo>
                          <a:pt x="9360" y="162"/>
                        </a:lnTo>
                        <a:lnTo>
                          <a:pt x="9364" y="176"/>
                        </a:lnTo>
                        <a:lnTo>
                          <a:pt x="9369" y="180"/>
                        </a:lnTo>
                        <a:lnTo>
                          <a:pt x="9373" y="168"/>
                        </a:lnTo>
                        <a:lnTo>
                          <a:pt x="9378" y="160"/>
                        </a:lnTo>
                        <a:lnTo>
                          <a:pt x="9382" y="159"/>
                        </a:lnTo>
                        <a:lnTo>
                          <a:pt x="9387" y="160"/>
                        </a:lnTo>
                        <a:lnTo>
                          <a:pt x="9392" y="167"/>
                        </a:lnTo>
                        <a:lnTo>
                          <a:pt x="9396" y="173"/>
                        </a:lnTo>
                        <a:lnTo>
                          <a:pt x="9401" y="169"/>
                        </a:lnTo>
                        <a:lnTo>
                          <a:pt x="9405" y="165"/>
                        </a:lnTo>
                        <a:lnTo>
                          <a:pt x="9410" y="165"/>
                        </a:lnTo>
                        <a:lnTo>
                          <a:pt x="9415" y="166"/>
                        </a:lnTo>
                        <a:lnTo>
                          <a:pt x="9419" y="166"/>
                        </a:lnTo>
                        <a:lnTo>
                          <a:pt x="9424" y="166"/>
                        </a:lnTo>
                        <a:lnTo>
                          <a:pt x="9428" y="168"/>
                        </a:lnTo>
                        <a:lnTo>
                          <a:pt x="9433" y="174"/>
                        </a:lnTo>
                        <a:lnTo>
                          <a:pt x="9438" y="180"/>
                        </a:lnTo>
                        <a:lnTo>
                          <a:pt x="9442" y="182"/>
                        </a:lnTo>
                        <a:lnTo>
                          <a:pt x="9447" y="179"/>
                        </a:lnTo>
                        <a:lnTo>
                          <a:pt x="9451" y="176"/>
                        </a:lnTo>
                        <a:lnTo>
                          <a:pt x="9456" y="176"/>
                        </a:lnTo>
                        <a:lnTo>
                          <a:pt x="9460" y="177"/>
                        </a:lnTo>
                        <a:lnTo>
                          <a:pt x="9465" y="179"/>
                        </a:lnTo>
                        <a:lnTo>
                          <a:pt x="9470" y="181"/>
                        </a:lnTo>
                        <a:lnTo>
                          <a:pt x="9474" y="185"/>
                        </a:lnTo>
                        <a:lnTo>
                          <a:pt x="9479" y="196"/>
                        </a:lnTo>
                        <a:lnTo>
                          <a:pt x="9483" y="205"/>
                        </a:lnTo>
                        <a:lnTo>
                          <a:pt x="9488" y="200"/>
                        </a:lnTo>
                        <a:lnTo>
                          <a:pt x="9493" y="192"/>
                        </a:lnTo>
                        <a:lnTo>
                          <a:pt x="9497" y="190"/>
                        </a:lnTo>
                        <a:lnTo>
                          <a:pt x="9502" y="191"/>
                        </a:lnTo>
                        <a:lnTo>
                          <a:pt x="9506" y="201"/>
                        </a:lnTo>
                        <a:lnTo>
                          <a:pt x="9511" y="217"/>
                        </a:lnTo>
                        <a:lnTo>
                          <a:pt x="9516" y="231"/>
                        </a:lnTo>
                        <a:lnTo>
                          <a:pt x="9520" y="236"/>
                        </a:lnTo>
                        <a:lnTo>
                          <a:pt x="9525" y="232"/>
                        </a:lnTo>
                        <a:lnTo>
                          <a:pt x="9529" y="225"/>
                        </a:lnTo>
                        <a:lnTo>
                          <a:pt x="9534" y="233"/>
                        </a:lnTo>
                        <a:lnTo>
                          <a:pt x="9538" y="243"/>
                        </a:lnTo>
                        <a:lnTo>
                          <a:pt x="9543" y="234"/>
                        </a:lnTo>
                        <a:lnTo>
                          <a:pt x="9548" y="217"/>
                        </a:lnTo>
                        <a:lnTo>
                          <a:pt x="9552" y="210"/>
                        </a:lnTo>
                        <a:lnTo>
                          <a:pt x="9557" y="211"/>
                        </a:lnTo>
                        <a:lnTo>
                          <a:pt x="9561" y="214"/>
                        </a:lnTo>
                        <a:lnTo>
                          <a:pt x="9566" y="216"/>
                        </a:lnTo>
                        <a:lnTo>
                          <a:pt x="9571" y="219"/>
                        </a:lnTo>
                        <a:lnTo>
                          <a:pt x="9575" y="224"/>
                        </a:lnTo>
                        <a:lnTo>
                          <a:pt x="9580" y="231"/>
                        </a:lnTo>
                        <a:lnTo>
                          <a:pt x="9584" y="237"/>
                        </a:lnTo>
                        <a:lnTo>
                          <a:pt x="9589" y="234"/>
                        </a:lnTo>
                        <a:lnTo>
                          <a:pt x="9593" y="230"/>
                        </a:lnTo>
                        <a:lnTo>
                          <a:pt x="9598" y="229"/>
                        </a:lnTo>
                        <a:lnTo>
                          <a:pt x="9603" y="231"/>
                        </a:lnTo>
                        <a:lnTo>
                          <a:pt x="9607" y="234"/>
                        </a:lnTo>
                        <a:lnTo>
                          <a:pt x="9612" y="236"/>
                        </a:lnTo>
                        <a:lnTo>
                          <a:pt x="9616" y="240"/>
                        </a:lnTo>
                        <a:lnTo>
                          <a:pt x="9621" y="249"/>
                        </a:lnTo>
                        <a:lnTo>
                          <a:pt x="9626" y="260"/>
                        </a:lnTo>
                        <a:lnTo>
                          <a:pt x="9630" y="266"/>
                        </a:lnTo>
                        <a:lnTo>
                          <a:pt x="9635" y="262"/>
                        </a:lnTo>
                        <a:lnTo>
                          <a:pt x="9639" y="254"/>
                        </a:lnTo>
                        <a:lnTo>
                          <a:pt x="9644" y="251"/>
                        </a:lnTo>
                        <a:lnTo>
                          <a:pt x="9649" y="251"/>
                        </a:lnTo>
                        <a:lnTo>
                          <a:pt x="9653" y="251"/>
                        </a:lnTo>
                        <a:lnTo>
                          <a:pt x="9658" y="252"/>
                        </a:lnTo>
                        <a:lnTo>
                          <a:pt x="9662" y="254"/>
                        </a:lnTo>
                        <a:lnTo>
                          <a:pt x="9667" y="260"/>
                        </a:lnTo>
                        <a:lnTo>
                          <a:pt x="9671" y="265"/>
                        </a:lnTo>
                        <a:lnTo>
                          <a:pt x="9676" y="268"/>
                        </a:lnTo>
                        <a:lnTo>
                          <a:pt x="9681" y="272"/>
                        </a:lnTo>
                        <a:lnTo>
                          <a:pt x="9685" y="287"/>
                        </a:lnTo>
                        <a:lnTo>
                          <a:pt x="9690" y="305"/>
                        </a:lnTo>
                        <a:lnTo>
                          <a:pt x="9694" y="304"/>
                        </a:lnTo>
                        <a:lnTo>
                          <a:pt x="9699" y="291"/>
                        </a:lnTo>
                        <a:lnTo>
                          <a:pt x="9704" y="285"/>
                        </a:lnTo>
                        <a:lnTo>
                          <a:pt x="9708" y="284"/>
                        </a:lnTo>
                        <a:lnTo>
                          <a:pt x="9713" y="284"/>
                        </a:lnTo>
                        <a:lnTo>
                          <a:pt x="9717" y="285"/>
                        </a:lnTo>
                        <a:lnTo>
                          <a:pt x="9722" y="287"/>
                        </a:lnTo>
                        <a:lnTo>
                          <a:pt x="9726" y="289"/>
                        </a:lnTo>
                        <a:lnTo>
                          <a:pt x="9731" y="290"/>
                        </a:lnTo>
                        <a:lnTo>
                          <a:pt x="9736" y="291"/>
                        </a:lnTo>
                        <a:lnTo>
                          <a:pt x="9740" y="293"/>
                        </a:lnTo>
                        <a:lnTo>
                          <a:pt x="9745" y="294"/>
                        </a:lnTo>
                        <a:lnTo>
                          <a:pt x="9749" y="294"/>
                        </a:lnTo>
                        <a:lnTo>
                          <a:pt x="9754" y="295"/>
                        </a:lnTo>
                        <a:lnTo>
                          <a:pt x="9759" y="299"/>
                        </a:lnTo>
                        <a:lnTo>
                          <a:pt x="9763" y="300"/>
                        </a:lnTo>
                        <a:lnTo>
                          <a:pt x="9768" y="298"/>
                        </a:lnTo>
                        <a:lnTo>
                          <a:pt x="9772" y="296"/>
                        </a:lnTo>
                        <a:lnTo>
                          <a:pt x="9777" y="297"/>
                        </a:lnTo>
                        <a:lnTo>
                          <a:pt x="9782" y="299"/>
                        </a:lnTo>
                        <a:lnTo>
                          <a:pt x="9786" y="301"/>
                        </a:lnTo>
                        <a:lnTo>
                          <a:pt x="9791" y="301"/>
                        </a:lnTo>
                        <a:lnTo>
                          <a:pt x="9795" y="303"/>
                        </a:lnTo>
                        <a:lnTo>
                          <a:pt x="9800" y="305"/>
                        </a:lnTo>
                        <a:lnTo>
                          <a:pt x="9804" y="306"/>
                        </a:lnTo>
                        <a:lnTo>
                          <a:pt x="9809" y="306"/>
                        </a:lnTo>
                        <a:lnTo>
                          <a:pt x="9814" y="306"/>
                        </a:lnTo>
                        <a:lnTo>
                          <a:pt x="9818" y="307"/>
                        </a:lnTo>
                        <a:lnTo>
                          <a:pt x="9823" y="309"/>
                        </a:lnTo>
                        <a:lnTo>
                          <a:pt x="9827" y="312"/>
                        </a:lnTo>
                        <a:lnTo>
                          <a:pt x="9832" y="314"/>
                        </a:lnTo>
                        <a:lnTo>
                          <a:pt x="9837" y="316"/>
                        </a:lnTo>
                        <a:lnTo>
                          <a:pt x="9841" y="317"/>
                        </a:lnTo>
                        <a:lnTo>
                          <a:pt x="9846" y="317"/>
                        </a:lnTo>
                        <a:lnTo>
                          <a:pt x="9850" y="318"/>
                        </a:lnTo>
                        <a:lnTo>
                          <a:pt x="9855" y="322"/>
                        </a:lnTo>
                        <a:lnTo>
                          <a:pt x="9860" y="327"/>
                        </a:lnTo>
                        <a:lnTo>
                          <a:pt x="9864" y="328"/>
                        </a:lnTo>
                        <a:lnTo>
                          <a:pt x="9869" y="328"/>
                        </a:lnTo>
                        <a:lnTo>
                          <a:pt x="9873" y="328"/>
                        </a:lnTo>
                        <a:lnTo>
                          <a:pt x="9878" y="329"/>
                        </a:lnTo>
                        <a:lnTo>
                          <a:pt x="9882" y="332"/>
                        </a:lnTo>
                        <a:lnTo>
                          <a:pt x="9887" y="336"/>
                        </a:lnTo>
                        <a:lnTo>
                          <a:pt x="9892" y="337"/>
                        </a:lnTo>
                        <a:lnTo>
                          <a:pt x="9896" y="337"/>
                        </a:lnTo>
                        <a:lnTo>
                          <a:pt x="9901" y="339"/>
                        </a:lnTo>
                        <a:lnTo>
                          <a:pt x="9905" y="343"/>
                        </a:lnTo>
                        <a:lnTo>
                          <a:pt x="9910" y="345"/>
                        </a:lnTo>
                        <a:lnTo>
                          <a:pt x="9915" y="344"/>
                        </a:lnTo>
                        <a:lnTo>
                          <a:pt x="9919" y="345"/>
                        </a:lnTo>
                        <a:lnTo>
                          <a:pt x="9924" y="347"/>
                        </a:lnTo>
                        <a:lnTo>
                          <a:pt x="9928" y="349"/>
                        </a:lnTo>
                        <a:lnTo>
                          <a:pt x="9933" y="350"/>
                        </a:lnTo>
                        <a:lnTo>
                          <a:pt x="9937" y="349"/>
                        </a:lnTo>
                        <a:lnTo>
                          <a:pt x="9942" y="349"/>
                        </a:lnTo>
                        <a:lnTo>
                          <a:pt x="9947" y="349"/>
                        </a:lnTo>
                        <a:lnTo>
                          <a:pt x="9951" y="348"/>
                        </a:lnTo>
                        <a:lnTo>
                          <a:pt x="9956" y="350"/>
                        </a:lnTo>
                        <a:lnTo>
                          <a:pt x="9960" y="353"/>
                        </a:lnTo>
                        <a:lnTo>
                          <a:pt x="9965" y="355"/>
                        </a:lnTo>
                        <a:lnTo>
                          <a:pt x="9970" y="355"/>
                        </a:lnTo>
                        <a:lnTo>
                          <a:pt x="9974" y="353"/>
                        </a:lnTo>
                        <a:lnTo>
                          <a:pt x="9979" y="353"/>
                        </a:lnTo>
                        <a:lnTo>
                          <a:pt x="9983" y="354"/>
                        </a:lnTo>
                        <a:lnTo>
                          <a:pt x="9988" y="356"/>
                        </a:lnTo>
                        <a:lnTo>
                          <a:pt x="9993" y="357"/>
                        </a:lnTo>
                        <a:lnTo>
                          <a:pt x="9997" y="360"/>
                        </a:lnTo>
                        <a:lnTo>
                          <a:pt x="10002" y="363"/>
                        </a:lnTo>
                        <a:lnTo>
                          <a:pt x="10006" y="366"/>
                        </a:lnTo>
                        <a:lnTo>
                          <a:pt x="10011" y="367"/>
                        </a:lnTo>
                        <a:lnTo>
                          <a:pt x="10015" y="364"/>
                        </a:lnTo>
                        <a:lnTo>
                          <a:pt x="10020" y="363"/>
                        </a:lnTo>
                        <a:lnTo>
                          <a:pt x="10025" y="364"/>
                        </a:lnTo>
                        <a:lnTo>
                          <a:pt x="10029" y="365"/>
                        </a:lnTo>
                        <a:lnTo>
                          <a:pt x="10034" y="365"/>
                        </a:lnTo>
                        <a:lnTo>
                          <a:pt x="10038" y="365"/>
                        </a:lnTo>
                        <a:lnTo>
                          <a:pt x="10043" y="367"/>
                        </a:lnTo>
                        <a:lnTo>
                          <a:pt x="10048" y="369"/>
                        </a:lnTo>
                        <a:lnTo>
                          <a:pt x="10052" y="371"/>
                        </a:lnTo>
                        <a:lnTo>
                          <a:pt x="10057" y="372"/>
                        </a:lnTo>
                        <a:lnTo>
                          <a:pt x="10061" y="375"/>
                        </a:lnTo>
                        <a:lnTo>
                          <a:pt x="10066" y="383"/>
                        </a:lnTo>
                        <a:lnTo>
                          <a:pt x="10071" y="398"/>
                        </a:lnTo>
                        <a:lnTo>
                          <a:pt x="10075" y="414"/>
                        </a:lnTo>
                        <a:lnTo>
                          <a:pt x="10080" y="413"/>
                        </a:lnTo>
                        <a:lnTo>
                          <a:pt x="10084" y="401"/>
                        </a:lnTo>
                        <a:lnTo>
                          <a:pt x="10089" y="395"/>
                        </a:lnTo>
                        <a:lnTo>
                          <a:pt x="10093" y="398"/>
                        </a:lnTo>
                        <a:lnTo>
                          <a:pt x="10098" y="402"/>
                        </a:lnTo>
                        <a:lnTo>
                          <a:pt x="10103" y="404"/>
                        </a:lnTo>
                        <a:lnTo>
                          <a:pt x="10107" y="403"/>
                        </a:lnTo>
                        <a:lnTo>
                          <a:pt x="10112" y="401"/>
                        </a:lnTo>
                        <a:lnTo>
                          <a:pt x="10116" y="396"/>
                        </a:lnTo>
                        <a:lnTo>
                          <a:pt x="10121" y="389"/>
                        </a:lnTo>
                        <a:lnTo>
                          <a:pt x="10126" y="384"/>
                        </a:lnTo>
                        <a:lnTo>
                          <a:pt x="10130" y="381"/>
                        </a:lnTo>
                        <a:lnTo>
                          <a:pt x="10135" y="383"/>
                        </a:lnTo>
                        <a:lnTo>
                          <a:pt x="10139" y="386"/>
                        </a:lnTo>
                        <a:lnTo>
                          <a:pt x="10144" y="381"/>
                        </a:lnTo>
                        <a:lnTo>
                          <a:pt x="10148" y="366"/>
                        </a:lnTo>
                        <a:lnTo>
                          <a:pt x="10153" y="356"/>
                        </a:lnTo>
                        <a:lnTo>
                          <a:pt x="10158" y="352"/>
                        </a:lnTo>
                        <a:lnTo>
                          <a:pt x="10162" y="350"/>
                        </a:lnTo>
                        <a:lnTo>
                          <a:pt x="10167" y="347"/>
                        </a:lnTo>
                        <a:lnTo>
                          <a:pt x="10171" y="346"/>
                        </a:lnTo>
                        <a:lnTo>
                          <a:pt x="10176" y="347"/>
                        </a:lnTo>
                        <a:lnTo>
                          <a:pt x="10181" y="350"/>
                        </a:lnTo>
                        <a:lnTo>
                          <a:pt x="10185" y="348"/>
                        </a:lnTo>
                        <a:lnTo>
                          <a:pt x="10190" y="342"/>
                        </a:lnTo>
                        <a:lnTo>
                          <a:pt x="10194" y="338"/>
                        </a:lnTo>
                        <a:lnTo>
                          <a:pt x="10199" y="338"/>
                        </a:lnTo>
                        <a:lnTo>
                          <a:pt x="10204" y="338"/>
                        </a:lnTo>
                        <a:lnTo>
                          <a:pt x="10208" y="336"/>
                        </a:lnTo>
                        <a:lnTo>
                          <a:pt x="10213" y="334"/>
                        </a:lnTo>
                        <a:lnTo>
                          <a:pt x="10217" y="331"/>
                        </a:lnTo>
                        <a:lnTo>
                          <a:pt x="10222" y="329"/>
                        </a:lnTo>
                        <a:lnTo>
                          <a:pt x="10226" y="328"/>
                        </a:lnTo>
                        <a:lnTo>
                          <a:pt x="10231" y="328"/>
                        </a:lnTo>
                        <a:lnTo>
                          <a:pt x="10236" y="329"/>
                        </a:lnTo>
                        <a:lnTo>
                          <a:pt x="10240" y="330"/>
                        </a:lnTo>
                        <a:lnTo>
                          <a:pt x="10245" y="333"/>
                        </a:lnTo>
                        <a:lnTo>
                          <a:pt x="10249" y="343"/>
                        </a:lnTo>
                        <a:lnTo>
                          <a:pt x="10254" y="353"/>
                        </a:lnTo>
                        <a:lnTo>
                          <a:pt x="10259" y="350"/>
                        </a:lnTo>
                        <a:lnTo>
                          <a:pt x="10263" y="335"/>
                        </a:lnTo>
                        <a:lnTo>
                          <a:pt x="10268" y="326"/>
                        </a:lnTo>
                        <a:lnTo>
                          <a:pt x="10272" y="328"/>
                        </a:lnTo>
                        <a:lnTo>
                          <a:pt x="10277" y="329"/>
                        </a:lnTo>
                        <a:lnTo>
                          <a:pt x="10282" y="326"/>
                        </a:lnTo>
                        <a:lnTo>
                          <a:pt x="10286" y="324"/>
                        </a:lnTo>
                        <a:lnTo>
                          <a:pt x="10291" y="323"/>
                        </a:lnTo>
                        <a:lnTo>
                          <a:pt x="10295" y="322"/>
                        </a:lnTo>
                        <a:lnTo>
                          <a:pt x="10300" y="323"/>
                        </a:lnTo>
                        <a:lnTo>
                          <a:pt x="10304" y="322"/>
                        </a:lnTo>
                        <a:lnTo>
                          <a:pt x="10309" y="320"/>
                        </a:lnTo>
                        <a:lnTo>
                          <a:pt x="10314" y="319"/>
                        </a:lnTo>
                        <a:lnTo>
                          <a:pt x="10318" y="318"/>
                        </a:lnTo>
                        <a:lnTo>
                          <a:pt x="10323" y="316"/>
                        </a:lnTo>
                        <a:lnTo>
                          <a:pt x="10327" y="314"/>
                        </a:lnTo>
                        <a:lnTo>
                          <a:pt x="10332" y="314"/>
                        </a:lnTo>
                        <a:lnTo>
                          <a:pt x="10337" y="315"/>
                        </a:lnTo>
                        <a:lnTo>
                          <a:pt x="10341" y="317"/>
                        </a:lnTo>
                        <a:lnTo>
                          <a:pt x="10346" y="320"/>
                        </a:lnTo>
                        <a:lnTo>
                          <a:pt x="10350" y="329"/>
                        </a:lnTo>
                        <a:lnTo>
                          <a:pt x="10355" y="334"/>
                        </a:lnTo>
                        <a:lnTo>
                          <a:pt x="10359" y="327"/>
                        </a:lnTo>
                        <a:lnTo>
                          <a:pt x="10364" y="319"/>
                        </a:lnTo>
                        <a:lnTo>
                          <a:pt x="10369" y="318"/>
                        </a:lnTo>
                        <a:lnTo>
                          <a:pt x="10373" y="319"/>
                        </a:lnTo>
                        <a:lnTo>
                          <a:pt x="10378" y="316"/>
                        </a:lnTo>
                        <a:lnTo>
                          <a:pt x="10382" y="311"/>
                        </a:lnTo>
                        <a:lnTo>
                          <a:pt x="10387" y="306"/>
                        </a:lnTo>
                        <a:lnTo>
                          <a:pt x="10392" y="303"/>
                        </a:lnTo>
                        <a:lnTo>
                          <a:pt x="10396" y="301"/>
                        </a:lnTo>
                        <a:lnTo>
                          <a:pt x="10401" y="300"/>
                        </a:lnTo>
                        <a:lnTo>
                          <a:pt x="10405" y="302"/>
                        </a:lnTo>
                        <a:lnTo>
                          <a:pt x="10410" y="313"/>
                        </a:lnTo>
                        <a:lnTo>
                          <a:pt x="10415" y="331"/>
                        </a:lnTo>
                        <a:lnTo>
                          <a:pt x="10419" y="341"/>
                        </a:lnTo>
                        <a:lnTo>
                          <a:pt x="10424" y="337"/>
                        </a:lnTo>
                        <a:lnTo>
                          <a:pt x="10428" y="324"/>
                        </a:lnTo>
                        <a:lnTo>
                          <a:pt x="10433" y="313"/>
                        </a:lnTo>
                        <a:lnTo>
                          <a:pt x="10437" y="305"/>
                        </a:lnTo>
                        <a:lnTo>
                          <a:pt x="10442" y="296"/>
                        </a:lnTo>
                        <a:lnTo>
                          <a:pt x="10447" y="289"/>
                        </a:lnTo>
                        <a:lnTo>
                          <a:pt x="10451" y="285"/>
                        </a:lnTo>
                        <a:lnTo>
                          <a:pt x="10456" y="282"/>
                        </a:lnTo>
                        <a:lnTo>
                          <a:pt x="10460" y="282"/>
                        </a:lnTo>
                        <a:lnTo>
                          <a:pt x="10465" y="282"/>
                        </a:lnTo>
                        <a:lnTo>
                          <a:pt x="10470" y="282"/>
                        </a:lnTo>
                        <a:lnTo>
                          <a:pt x="10474" y="281"/>
                        </a:lnTo>
                        <a:lnTo>
                          <a:pt x="10479" y="278"/>
                        </a:lnTo>
                        <a:lnTo>
                          <a:pt x="10483" y="275"/>
                        </a:lnTo>
                        <a:lnTo>
                          <a:pt x="10488" y="274"/>
                        </a:lnTo>
                        <a:lnTo>
                          <a:pt x="10493" y="273"/>
                        </a:lnTo>
                        <a:lnTo>
                          <a:pt x="10497" y="274"/>
                        </a:lnTo>
                        <a:lnTo>
                          <a:pt x="10502" y="274"/>
                        </a:lnTo>
                        <a:lnTo>
                          <a:pt x="10506" y="275"/>
                        </a:lnTo>
                        <a:lnTo>
                          <a:pt x="10511" y="281"/>
                        </a:lnTo>
                        <a:lnTo>
                          <a:pt x="10515" y="285"/>
                        </a:lnTo>
                        <a:lnTo>
                          <a:pt x="10520" y="279"/>
                        </a:lnTo>
                        <a:lnTo>
                          <a:pt x="10525" y="270"/>
                        </a:lnTo>
                        <a:lnTo>
                          <a:pt x="10529" y="265"/>
                        </a:lnTo>
                        <a:lnTo>
                          <a:pt x="10534" y="264"/>
                        </a:lnTo>
                        <a:lnTo>
                          <a:pt x="10538" y="264"/>
                        </a:lnTo>
                        <a:lnTo>
                          <a:pt x="10543" y="263"/>
                        </a:lnTo>
                        <a:lnTo>
                          <a:pt x="10548" y="261"/>
                        </a:lnTo>
                        <a:lnTo>
                          <a:pt x="10552" y="259"/>
                        </a:lnTo>
                        <a:lnTo>
                          <a:pt x="10557" y="258"/>
                        </a:lnTo>
                        <a:lnTo>
                          <a:pt x="10561" y="259"/>
                        </a:lnTo>
                        <a:lnTo>
                          <a:pt x="10566" y="262"/>
                        </a:lnTo>
                        <a:lnTo>
                          <a:pt x="10570" y="270"/>
                        </a:lnTo>
                        <a:lnTo>
                          <a:pt x="10575" y="278"/>
                        </a:lnTo>
                        <a:lnTo>
                          <a:pt x="10580" y="275"/>
                        </a:lnTo>
                        <a:lnTo>
                          <a:pt x="10584" y="264"/>
                        </a:lnTo>
                        <a:lnTo>
                          <a:pt x="10589" y="259"/>
                        </a:lnTo>
                        <a:lnTo>
                          <a:pt x="10593" y="264"/>
                        </a:lnTo>
                        <a:lnTo>
                          <a:pt x="10598" y="269"/>
                        </a:lnTo>
                        <a:lnTo>
                          <a:pt x="10603" y="266"/>
                        </a:lnTo>
                        <a:lnTo>
                          <a:pt x="10607" y="260"/>
                        </a:lnTo>
                        <a:lnTo>
                          <a:pt x="10612" y="257"/>
                        </a:lnTo>
                        <a:lnTo>
                          <a:pt x="10616" y="256"/>
                        </a:lnTo>
                        <a:lnTo>
                          <a:pt x="10621" y="256"/>
                        </a:lnTo>
                        <a:lnTo>
                          <a:pt x="10626" y="262"/>
                        </a:lnTo>
                        <a:lnTo>
                          <a:pt x="10630" y="277"/>
                        </a:lnTo>
                        <a:lnTo>
                          <a:pt x="10635" y="286"/>
                        </a:lnTo>
                        <a:lnTo>
                          <a:pt x="10639" y="278"/>
                        </a:lnTo>
                        <a:lnTo>
                          <a:pt x="10644" y="265"/>
                        </a:lnTo>
                        <a:lnTo>
                          <a:pt x="10648" y="259"/>
                        </a:lnTo>
                        <a:lnTo>
                          <a:pt x="10653" y="258"/>
                        </a:lnTo>
                        <a:lnTo>
                          <a:pt x="10658" y="258"/>
                        </a:lnTo>
                        <a:lnTo>
                          <a:pt x="10662" y="258"/>
                        </a:lnTo>
                        <a:lnTo>
                          <a:pt x="10667" y="259"/>
                        </a:lnTo>
                        <a:lnTo>
                          <a:pt x="10671" y="260"/>
                        </a:lnTo>
                        <a:lnTo>
                          <a:pt x="10676" y="263"/>
                        </a:lnTo>
                        <a:lnTo>
                          <a:pt x="10681" y="265"/>
                        </a:lnTo>
                        <a:lnTo>
                          <a:pt x="10685" y="264"/>
                        </a:lnTo>
                        <a:lnTo>
                          <a:pt x="10690" y="261"/>
                        </a:lnTo>
                        <a:lnTo>
                          <a:pt x="10694" y="258"/>
                        </a:lnTo>
                        <a:lnTo>
                          <a:pt x="10699" y="260"/>
                        </a:lnTo>
                        <a:lnTo>
                          <a:pt x="10704" y="268"/>
                        </a:lnTo>
                        <a:lnTo>
                          <a:pt x="10708" y="277"/>
                        </a:lnTo>
                        <a:lnTo>
                          <a:pt x="10713" y="282"/>
                        </a:lnTo>
                        <a:lnTo>
                          <a:pt x="10717" y="290"/>
                        </a:lnTo>
                        <a:lnTo>
                          <a:pt x="10722" y="303"/>
                        </a:lnTo>
                        <a:lnTo>
                          <a:pt x="10726" y="303"/>
                        </a:lnTo>
                        <a:lnTo>
                          <a:pt x="10731" y="284"/>
                        </a:lnTo>
                        <a:lnTo>
                          <a:pt x="10736" y="270"/>
                        </a:lnTo>
                        <a:lnTo>
                          <a:pt x="10740" y="269"/>
                        </a:lnTo>
                        <a:lnTo>
                          <a:pt x="10745" y="271"/>
                        </a:lnTo>
                        <a:lnTo>
                          <a:pt x="10749" y="271"/>
                        </a:lnTo>
                        <a:lnTo>
                          <a:pt x="10754" y="271"/>
                        </a:lnTo>
                        <a:lnTo>
                          <a:pt x="10759" y="272"/>
                        </a:lnTo>
                        <a:lnTo>
                          <a:pt x="10763" y="272"/>
                        </a:lnTo>
                        <a:lnTo>
                          <a:pt x="10768" y="272"/>
                        </a:lnTo>
                        <a:lnTo>
                          <a:pt x="10772" y="277"/>
                        </a:lnTo>
                        <a:lnTo>
                          <a:pt x="10777" y="280"/>
                        </a:lnTo>
                        <a:lnTo>
                          <a:pt x="10781" y="281"/>
                        </a:lnTo>
                        <a:lnTo>
                          <a:pt x="10786" y="280"/>
                        </a:lnTo>
                        <a:lnTo>
                          <a:pt x="10791" y="280"/>
                        </a:lnTo>
                        <a:lnTo>
                          <a:pt x="10795" y="280"/>
                        </a:lnTo>
                        <a:lnTo>
                          <a:pt x="10800" y="283"/>
                        </a:lnTo>
                        <a:lnTo>
                          <a:pt x="10804" y="284"/>
                        </a:lnTo>
                        <a:lnTo>
                          <a:pt x="10809" y="284"/>
                        </a:lnTo>
                        <a:lnTo>
                          <a:pt x="10814" y="285"/>
                        </a:lnTo>
                        <a:lnTo>
                          <a:pt x="10818" y="292"/>
                        </a:lnTo>
                        <a:lnTo>
                          <a:pt x="10823" y="310"/>
                        </a:lnTo>
                        <a:lnTo>
                          <a:pt x="10827" y="331"/>
                        </a:lnTo>
                        <a:lnTo>
                          <a:pt x="10832" y="332"/>
                        </a:lnTo>
                        <a:lnTo>
                          <a:pt x="10837" y="317"/>
                        </a:lnTo>
                        <a:lnTo>
                          <a:pt x="10841" y="311"/>
                        </a:lnTo>
                        <a:lnTo>
                          <a:pt x="10846" y="314"/>
                        </a:lnTo>
                        <a:lnTo>
                          <a:pt x="10850" y="316"/>
                        </a:lnTo>
                        <a:lnTo>
                          <a:pt x="10855" y="319"/>
                        </a:lnTo>
                        <a:lnTo>
                          <a:pt x="10859" y="328"/>
                        </a:lnTo>
                        <a:lnTo>
                          <a:pt x="10864" y="347"/>
                        </a:lnTo>
                        <a:lnTo>
                          <a:pt x="10869" y="369"/>
                        </a:lnTo>
                        <a:lnTo>
                          <a:pt x="10873" y="376"/>
                        </a:lnTo>
                        <a:lnTo>
                          <a:pt x="10878" y="366"/>
                        </a:lnTo>
                        <a:lnTo>
                          <a:pt x="10882" y="351"/>
                        </a:lnTo>
                        <a:lnTo>
                          <a:pt x="10887" y="343"/>
                        </a:lnTo>
                        <a:lnTo>
                          <a:pt x="10892" y="344"/>
                        </a:lnTo>
                        <a:lnTo>
                          <a:pt x="10896" y="350"/>
                        </a:lnTo>
                        <a:lnTo>
                          <a:pt x="10901" y="358"/>
                        </a:lnTo>
                        <a:lnTo>
                          <a:pt x="10905" y="368"/>
                        </a:lnTo>
                        <a:lnTo>
                          <a:pt x="10910" y="378"/>
                        </a:lnTo>
                        <a:lnTo>
                          <a:pt x="10914" y="381"/>
                        </a:lnTo>
                        <a:lnTo>
                          <a:pt x="10919" y="380"/>
                        </a:lnTo>
                        <a:lnTo>
                          <a:pt x="10924" y="384"/>
                        </a:lnTo>
                        <a:lnTo>
                          <a:pt x="10928" y="394"/>
                        </a:lnTo>
                        <a:lnTo>
                          <a:pt x="10933" y="401"/>
                        </a:lnTo>
                        <a:lnTo>
                          <a:pt x="10937" y="405"/>
                        </a:lnTo>
                        <a:lnTo>
                          <a:pt x="10942" y="407"/>
                        </a:lnTo>
                        <a:lnTo>
                          <a:pt x="10947" y="411"/>
                        </a:lnTo>
                        <a:lnTo>
                          <a:pt x="10951" y="415"/>
                        </a:lnTo>
                        <a:lnTo>
                          <a:pt x="10956" y="421"/>
                        </a:lnTo>
                        <a:lnTo>
                          <a:pt x="10960" y="428"/>
                        </a:lnTo>
                        <a:lnTo>
                          <a:pt x="10965" y="436"/>
                        </a:lnTo>
                        <a:lnTo>
                          <a:pt x="10970" y="442"/>
                        </a:lnTo>
                        <a:lnTo>
                          <a:pt x="10974" y="447"/>
                        </a:lnTo>
                        <a:lnTo>
                          <a:pt x="10979" y="450"/>
                        </a:lnTo>
                        <a:lnTo>
                          <a:pt x="10983" y="454"/>
                        </a:lnTo>
                        <a:lnTo>
                          <a:pt x="10988" y="458"/>
                        </a:lnTo>
                        <a:lnTo>
                          <a:pt x="10992" y="464"/>
                        </a:lnTo>
                        <a:lnTo>
                          <a:pt x="10997" y="472"/>
                        </a:lnTo>
                        <a:lnTo>
                          <a:pt x="11002" y="481"/>
                        </a:lnTo>
                        <a:lnTo>
                          <a:pt x="11006" y="490"/>
                        </a:lnTo>
                        <a:lnTo>
                          <a:pt x="11011" y="501"/>
                        </a:lnTo>
                        <a:lnTo>
                          <a:pt x="11015" y="507"/>
                        </a:lnTo>
                        <a:lnTo>
                          <a:pt x="11020" y="508"/>
                        </a:lnTo>
                        <a:lnTo>
                          <a:pt x="11025" y="515"/>
                        </a:lnTo>
                        <a:lnTo>
                          <a:pt x="11029" y="534"/>
                        </a:lnTo>
                        <a:lnTo>
                          <a:pt x="11034" y="553"/>
                        </a:lnTo>
                        <a:lnTo>
                          <a:pt x="11038" y="557"/>
                        </a:lnTo>
                        <a:lnTo>
                          <a:pt x="11043" y="556"/>
                        </a:lnTo>
                        <a:lnTo>
                          <a:pt x="11048" y="558"/>
                        </a:lnTo>
                        <a:lnTo>
                          <a:pt x="11052" y="557"/>
                        </a:lnTo>
                        <a:lnTo>
                          <a:pt x="11057" y="556"/>
                        </a:lnTo>
                        <a:lnTo>
                          <a:pt x="11061" y="561"/>
                        </a:lnTo>
                        <a:lnTo>
                          <a:pt x="11066" y="567"/>
                        </a:lnTo>
                        <a:lnTo>
                          <a:pt x="11070" y="573"/>
                        </a:lnTo>
                        <a:lnTo>
                          <a:pt x="11075" y="580"/>
                        </a:lnTo>
                        <a:lnTo>
                          <a:pt x="11080" y="584"/>
                        </a:lnTo>
                        <a:lnTo>
                          <a:pt x="11084" y="587"/>
                        </a:lnTo>
                        <a:lnTo>
                          <a:pt x="11089" y="594"/>
                        </a:lnTo>
                        <a:lnTo>
                          <a:pt x="11093" y="601"/>
                        </a:lnTo>
                        <a:lnTo>
                          <a:pt x="11098" y="605"/>
                        </a:lnTo>
                        <a:lnTo>
                          <a:pt x="11103" y="605"/>
                        </a:lnTo>
                        <a:lnTo>
                          <a:pt x="11107" y="607"/>
                        </a:lnTo>
                        <a:lnTo>
                          <a:pt x="11112" y="609"/>
                        </a:lnTo>
                        <a:lnTo>
                          <a:pt x="11116" y="612"/>
                        </a:lnTo>
                        <a:lnTo>
                          <a:pt x="11121" y="615"/>
                        </a:lnTo>
                        <a:lnTo>
                          <a:pt x="11125" y="615"/>
                        </a:lnTo>
                        <a:lnTo>
                          <a:pt x="11130" y="614"/>
                        </a:lnTo>
                        <a:lnTo>
                          <a:pt x="11135" y="613"/>
                        </a:lnTo>
                        <a:lnTo>
                          <a:pt x="11139" y="612"/>
                        </a:lnTo>
                        <a:lnTo>
                          <a:pt x="11144" y="611"/>
                        </a:lnTo>
                        <a:lnTo>
                          <a:pt x="11148" y="612"/>
                        </a:lnTo>
                        <a:lnTo>
                          <a:pt x="11153" y="611"/>
                        </a:lnTo>
                        <a:lnTo>
                          <a:pt x="11158" y="606"/>
                        </a:lnTo>
                        <a:lnTo>
                          <a:pt x="11162" y="599"/>
                        </a:lnTo>
                        <a:lnTo>
                          <a:pt x="11167" y="594"/>
                        </a:lnTo>
                        <a:lnTo>
                          <a:pt x="11171" y="591"/>
                        </a:lnTo>
                        <a:lnTo>
                          <a:pt x="11176" y="589"/>
                        </a:lnTo>
                        <a:lnTo>
                          <a:pt x="11181" y="593"/>
                        </a:lnTo>
                        <a:lnTo>
                          <a:pt x="11185" y="598"/>
                        </a:lnTo>
                        <a:lnTo>
                          <a:pt x="11190" y="596"/>
                        </a:lnTo>
                        <a:lnTo>
                          <a:pt x="11194" y="593"/>
                        </a:lnTo>
                        <a:lnTo>
                          <a:pt x="11199" y="586"/>
                        </a:lnTo>
                        <a:lnTo>
                          <a:pt x="11203" y="565"/>
                        </a:lnTo>
                        <a:lnTo>
                          <a:pt x="11208" y="544"/>
                        </a:lnTo>
                        <a:lnTo>
                          <a:pt x="11213" y="533"/>
                        </a:lnTo>
                        <a:lnTo>
                          <a:pt x="11217" y="525"/>
                        </a:lnTo>
                        <a:lnTo>
                          <a:pt x="11222" y="515"/>
                        </a:lnTo>
                        <a:lnTo>
                          <a:pt x="11226" y="505"/>
                        </a:lnTo>
                        <a:lnTo>
                          <a:pt x="11231" y="495"/>
                        </a:lnTo>
                        <a:lnTo>
                          <a:pt x="11236" y="486"/>
                        </a:lnTo>
                        <a:lnTo>
                          <a:pt x="11240" y="480"/>
                        </a:lnTo>
                        <a:lnTo>
                          <a:pt x="11245" y="478"/>
                        </a:lnTo>
                        <a:lnTo>
                          <a:pt x="11249" y="468"/>
                        </a:lnTo>
                        <a:lnTo>
                          <a:pt x="11254" y="450"/>
                        </a:lnTo>
                        <a:lnTo>
                          <a:pt x="11259" y="434"/>
                        </a:lnTo>
                        <a:lnTo>
                          <a:pt x="11263" y="423"/>
                        </a:lnTo>
                        <a:lnTo>
                          <a:pt x="11268" y="412"/>
                        </a:lnTo>
                        <a:lnTo>
                          <a:pt x="11272" y="401"/>
                        </a:lnTo>
                        <a:lnTo>
                          <a:pt x="11277" y="390"/>
                        </a:lnTo>
                        <a:lnTo>
                          <a:pt x="11281" y="378"/>
                        </a:lnTo>
                        <a:lnTo>
                          <a:pt x="11286" y="365"/>
                        </a:lnTo>
                        <a:lnTo>
                          <a:pt x="11291" y="353"/>
                        </a:lnTo>
                        <a:lnTo>
                          <a:pt x="11295" y="343"/>
                        </a:lnTo>
                        <a:lnTo>
                          <a:pt x="11300" y="333"/>
                        </a:lnTo>
                        <a:lnTo>
                          <a:pt x="11304" y="322"/>
                        </a:lnTo>
                        <a:lnTo>
                          <a:pt x="11309" y="311"/>
                        </a:lnTo>
                        <a:lnTo>
                          <a:pt x="11314" y="302"/>
                        </a:lnTo>
                        <a:lnTo>
                          <a:pt x="11318" y="294"/>
                        </a:lnTo>
                        <a:lnTo>
                          <a:pt x="11323" y="285"/>
                        </a:lnTo>
                        <a:lnTo>
                          <a:pt x="11327" y="279"/>
                        </a:lnTo>
                        <a:lnTo>
                          <a:pt x="11332" y="274"/>
                        </a:lnTo>
                        <a:lnTo>
                          <a:pt x="11336" y="263"/>
                        </a:lnTo>
                        <a:lnTo>
                          <a:pt x="11341" y="251"/>
                        </a:lnTo>
                        <a:lnTo>
                          <a:pt x="11346" y="242"/>
                        </a:lnTo>
                        <a:lnTo>
                          <a:pt x="11350" y="243"/>
                        </a:lnTo>
                        <a:lnTo>
                          <a:pt x="11355" y="247"/>
                        </a:lnTo>
                        <a:lnTo>
                          <a:pt x="11359" y="243"/>
                        </a:lnTo>
                        <a:lnTo>
                          <a:pt x="11364" y="227"/>
                        </a:lnTo>
                        <a:lnTo>
                          <a:pt x="11369" y="212"/>
                        </a:lnTo>
                        <a:lnTo>
                          <a:pt x="11373" y="205"/>
                        </a:lnTo>
                        <a:lnTo>
                          <a:pt x="11378" y="202"/>
                        </a:lnTo>
                        <a:lnTo>
                          <a:pt x="11382" y="198"/>
                        </a:lnTo>
                        <a:lnTo>
                          <a:pt x="11387" y="191"/>
                        </a:lnTo>
                        <a:lnTo>
                          <a:pt x="11392" y="186"/>
                        </a:lnTo>
                        <a:lnTo>
                          <a:pt x="11396" y="183"/>
                        </a:lnTo>
                        <a:lnTo>
                          <a:pt x="11401" y="183"/>
                        </a:lnTo>
                        <a:lnTo>
                          <a:pt x="11405" y="186"/>
                        </a:lnTo>
                        <a:lnTo>
                          <a:pt x="11410" y="186"/>
                        </a:lnTo>
                        <a:lnTo>
                          <a:pt x="11414" y="180"/>
                        </a:lnTo>
                        <a:lnTo>
                          <a:pt x="11419" y="173"/>
                        </a:lnTo>
                        <a:lnTo>
                          <a:pt x="11424" y="171"/>
                        </a:lnTo>
                        <a:lnTo>
                          <a:pt x="11428" y="170"/>
                        </a:lnTo>
                        <a:lnTo>
                          <a:pt x="11433" y="168"/>
                        </a:lnTo>
                        <a:lnTo>
                          <a:pt x="11437" y="164"/>
                        </a:lnTo>
                        <a:lnTo>
                          <a:pt x="11442" y="161"/>
                        </a:lnTo>
                        <a:lnTo>
                          <a:pt x="11447" y="161"/>
                        </a:lnTo>
                        <a:lnTo>
                          <a:pt x="11451" y="167"/>
                        </a:lnTo>
                        <a:lnTo>
                          <a:pt x="11456" y="173"/>
                        </a:lnTo>
                        <a:lnTo>
                          <a:pt x="11460" y="169"/>
                        </a:lnTo>
                        <a:lnTo>
                          <a:pt x="11465" y="161"/>
                        </a:lnTo>
                        <a:lnTo>
                          <a:pt x="11470" y="157"/>
                        </a:lnTo>
                        <a:lnTo>
                          <a:pt x="11474" y="153"/>
                        </a:lnTo>
                        <a:lnTo>
                          <a:pt x="11479" y="149"/>
                        </a:lnTo>
                        <a:lnTo>
                          <a:pt x="11483" y="146"/>
                        </a:lnTo>
                        <a:lnTo>
                          <a:pt x="11488" y="145"/>
                        </a:lnTo>
                        <a:lnTo>
                          <a:pt x="11492" y="143"/>
                        </a:lnTo>
                        <a:lnTo>
                          <a:pt x="11497" y="143"/>
                        </a:lnTo>
                        <a:lnTo>
                          <a:pt x="11502" y="142"/>
                        </a:lnTo>
                        <a:lnTo>
                          <a:pt x="11506" y="141"/>
                        </a:lnTo>
                        <a:lnTo>
                          <a:pt x="11511" y="144"/>
                        </a:lnTo>
                        <a:lnTo>
                          <a:pt x="11515" y="150"/>
                        </a:lnTo>
                        <a:lnTo>
                          <a:pt x="11520" y="149"/>
                        </a:lnTo>
                        <a:lnTo>
                          <a:pt x="11525" y="141"/>
                        </a:lnTo>
                        <a:lnTo>
                          <a:pt x="11529" y="136"/>
                        </a:lnTo>
                        <a:lnTo>
                          <a:pt x="11534" y="134"/>
                        </a:lnTo>
                        <a:lnTo>
                          <a:pt x="11538" y="134"/>
                        </a:lnTo>
                        <a:lnTo>
                          <a:pt x="11543" y="137"/>
                        </a:lnTo>
                        <a:lnTo>
                          <a:pt x="11547" y="140"/>
                        </a:lnTo>
                        <a:lnTo>
                          <a:pt x="11552" y="141"/>
                        </a:lnTo>
                        <a:lnTo>
                          <a:pt x="11557" y="148"/>
                        </a:lnTo>
                        <a:lnTo>
                          <a:pt x="11561" y="151"/>
                        </a:lnTo>
                        <a:lnTo>
                          <a:pt x="11566" y="138"/>
                        </a:lnTo>
                        <a:lnTo>
                          <a:pt x="11570" y="123"/>
                        </a:lnTo>
                        <a:lnTo>
                          <a:pt x="11575" y="117"/>
                        </a:lnTo>
                        <a:lnTo>
                          <a:pt x="11580" y="117"/>
                        </a:lnTo>
                        <a:lnTo>
                          <a:pt x="11584" y="118"/>
                        </a:lnTo>
                        <a:lnTo>
                          <a:pt x="11589" y="120"/>
                        </a:lnTo>
                        <a:lnTo>
                          <a:pt x="11593" y="118"/>
                        </a:lnTo>
                        <a:lnTo>
                          <a:pt x="11598" y="116"/>
                        </a:lnTo>
                        <a:lnTo>
                          <a:pt x="11603" y="116"/>
                        </a:lnTo>
                        <a:lnTo>
                          <a:pt x="11607" y="116"/>
                        </a:lnTo>
                        <a:lnTo>
                          <a:pt x="11612" y="115"/>
                        </a:lnTo>
                        <a:lnTo>
                          <a:pt x="11616" y="113"/>
                        </a:lnTo>
                        <a:lnTo>
                          <a:pt x="11621" y="112"/>
                        </a:lnTo>
                        <a:lnTo>
                          <a:pt x="11625" y="112"/>
                        </a:lnTo>
                        <a:lnTo>
                          <a:pt x="11630" y="115"/>
                        </a:lnTo>
                        <a:lnTo>
                          <a:pt x="11635" y="117"/>
                        </a:lnTo>
                        <a:lnTo>
                          <a:pt x="11639" y="113"/>
                        </a:lnTo>
                        <a:lnTo>
                          <a:pt x="11644" y="105"/>
                        </a:lnTo>
                        <a:lnTo>
                          <a:pt x="11648" y="100"/>
                        </a:lnTo>
                        <a:lnTo>
                          <a:pt x="11653" y="100"/>
                        </a:lnTo>
                        <a:lnTo>
                          <a:pt x="11658" y="100"/>
                        </a:lnTo>
                        <a:lnTo>
                          <a:pt x="11662" y="97"/>
                        </a:lnTo>
                        <a:lnTo>
                          <a:pt x="11667" y="95"/>
                        </a:lnTo>
                        <a:lnTo>
                          <a:pt x="11671" y="96"/>
                        </a:lnTo>
                        <a:lnTo>
                          <a:pt x="11676" y="98"/>
                        </a:lnTo>
                        <a:lnTo>
                          <a:pt x="11681" y="95"/>
                        </a:lnTo>
                        <a:lnTo>
                          <a:pt x="11685" y="87"/>
                        </a:lnTo>
                        <a:lnTo>
                          <a:pt x="11690" y="82"/>
                        </a:lnTo>
                        <a:lnTo>
                          <a:pt x="11694" y="81"/>
                        </a:lnTo>
                        <a:lnTo>
                          <a:pt x="11699" y="81"/>
                        </a:lnTo>
                        <a:lnTo>
                          <a:pt x="11703" y="80"/>
                        </a:lnTo>
                        <a:lnTo>
                          <a:pt x="11708" y="77"/>
                        </a:lnTo>
                        <a:lnTo>
                          <a:pt x="11713" y="74"/>
                        </a:lnTo>
                        <a:lnTo>
                          <a:pt x="11717" y="71"/>
                        </a:lnTo>
                        <a:lnTo>
                          <a:pt x="11722" y="67"/>
                        </a:lnTo>
                        <a:lnTo>
                          <a:pt x="11726" y="65"/>
                        </a:lnTo>
                        <a:lnTo>
                          <a:pt x="11731" y="67"/>
                        </a:lnTo>
                        <a:lnTo>
                          <a:pt x="11736" y="68"/>
                        </a:lnTo>
                        <a:lnTo>
                          <a:pt x="11740" y="66"/>
                        </a:lnTo>
                        <a:lnTo>
                          <a:pt x="11745" y="68"/>
                        </a:lnTo>
                        <a:lnTo>
                          <a:pt x="11749" y="74"/>
                        </a:lnTo>
                        <a:lnTo>
                          <a:pt x="11754" y="72"/>
                        </a:lnTo>
                        <a:lnTo>
                          <a:pt x="11758" y="61"/>
                        </a:lnTo>
                        <a:lnTo>
                          <a:pt x="11763" y="54"/>
                        </a:lnTo>
                        <a:lnTo>
                          <a:pt x="11768" y="51"/>
                        </a:lnTo>
                        <a:lnTo>
                          <a:pt x="11772" y="49"/>
                        </a:lnTo>
                        <a:lnTo>
                          <a:pt x="11777" y="49"/>
                        </a:lnTo>
                        <a:lnTo>
                          <a:pt x="11781" y="48"/>
                        </a:lnTo>
                        <a:lnTo>
                          <a:pt x="11786" y="45"/>
                        </a:lnTo>
                        <a:lnTo>
                          <a:pt x="11791" y="41"/>
                        </a:lnTo>
                        <a:lnTo>
                          <a:pt x="11795" y="40"/>
                        </a:lnTo>
                        <a:lnTo>
                          <a:pt x="11800" y="40"/>
                        </a:lnTo>
                        <a:lnTo>
                          <a:pt x="11804" y="40"/>
                        </a:lnTo>
                        <a:lnTo>
                          <a:pt x="11809" y="41"/>
                        </a:lnTo>
                        <a:lnTo>
                          <a:pt x="11814" y="43"/>
                        </a:lnTo>
                        <a:lnTo>
                          <a:pt x="11818" y="41"/>
                        </a:lnTo>
                        <a:lnTo>
                          <a:pt x="11823" y="36"/>
                        </a:lnTo>
                        <a:lnTo>
                          <a:pt x="11827" y="33"/>
                        </a:lnTo>
                        <a:lnTo>
                          <a:pt x="11832" y="34"/>
                        </a:lnTo>
                        <a:lnTo>
                          <a:pt x="11836" y="33"/>
                        </a:lnTo>
                        <a:lnTo>
                          <a:pt x="11841" y="31"/>
                        </a:lnTo>
                        <a:lnTo>
                          <a:pt x="11846" y="29"/>
                        </a:lnTo>
                        <a:lnTo>
                          <a:pt x="11850" y="27"/>
                        </a:lnTo>
                        <a:lnTo>
                          <a:pt x="11855" y="25"/>
                        </a:lnTo>
                        <a:lnTo>
                          <a:pt x="11859" y="25"/>
                        </a:lnTo>
                        <a:lnTo>
                          <a:pt x="11864" y="24"/>
                        </a:lnTo>
                        <a:lnTo>
                          <a:pt x="11869" y="23"/>
                        </a:lnTo>
                        <a:lnTo>
                          <a:pt x="11873" y="24"/>
                        </a:lnTo>
                        <a:lnTo>
                          <a:pt x="11878" y="25"/>
                        </a:lnTo>
                        <a:lnTo>
                          <a:pt x="11882" y="25"/>
                        </a:lnTo>
                        <a:lnTo>
                          <a:pt x="11887" y="24"/>
                        </a:lnTo>
                        <a:lnTo>
                          <a:pt x="11891" y="22"/>
                        </a:lnTo>
                        <a:lnTo>
                          <a:pt x="11896" y="21"/>
                        </a:lnTo>
                        <a:lnTo>
                          <a:pt x="11901" y="19"/>
                        </a:lnTo>
                        <a:lnTo>
                          <a:pt x="11905" y="17"/>
                        </a:lnTo>
                        <a:lnTo>
                          <a:pt x="11910" y="17"/>
                        </a:lnTo>
                        <a:lnTo>
                          <a:pt x="11914" y="19"/>
                        </a:lnTo>
                        <a:lnTo>
                          <a:pt x="11919" y="21"/>
                        </a:lnTo>
                        <a:lnTo>
                          <a:pt x="11924" y="19"/>
                        </a:lnTo>
                        <a:lnTo>
                          <a:pt x="11928" y="14"/>
                        </a:lnTo>
                        <a:lnTo>
                          <a:pt x="11933" y="12"/>
                        </a:lnTo>
                        <a:lnTo>
                          <a:pt x="11937" y="12"/>
                        </a:lnTo>
                        <a:lnTo>
                          <a:pt x="11942" y="11"/>
                        </a:lnTo>
                        <a:lnTo>
                          <a:pt x="11947" y="11"/>
                        </a:lnTo>
                        <a:lnTo>
                          <a:pt x="11951" y="12"/>
                        </a:lnTo>
                        <a:lnTo>
                          <a:pt x="11956" y="11"/>
                        </a:lnTo>
                        <a:lnTo>
                          <a:pt x="11960" y="10"/>
                        </a:lnTo>
                        <a:lnTo>
                          <a:pt x="11965" y="9"/>
                        </a:lnTo>
                        <a:lnTo>
                          <a:pt x="11969" y="8"/>
                        </a:lnTo>
                        <a:lnTo>
                          <a:pt x="11974" y="7"/>
                        </a:lnTo>
                        <a:lnTo>
                          <a:pt x="11979" y="8"/>
                        </a:lnTo>
                        <a:lnTo>
                          <a:pt x="11983" y="8"/>
                        </a:lnTo>
                        <a:lnTo>
                          <a:pt x="11988" y="7"/>
                        </a:lnTo>
                        <a:lnTo>
                          <a:pt x="11992" y="4"/>
                        </a:lnTo>
                        <a:lnTo>
                          <a:pt x="11997" y="3"/>
                        </a:lnTo>
                        <a:lnTo>
                          <a:pt x="12002" y="4"/>
                        </a:lnTo>
                        <a:lnTo>
                          <a:pt x="12006" y="5"/>
                        </a:lnTo>
                        <a:lnTo>
                          <a:pt x="12011" y="6"/>
                        </a:lnTo>
                        <a:lnTo>
                          <a:pt x="12015" y="6"/>
                        </a:lnTo>
                        <a:lnTo>
                          <a:pt x="12020" y="3"/>
                        </a:lnTo>
                        <a:lnTo>
                          <a:pt x="12025" y="0"/>
                        </a:lnTo>
                        <a:lnTo>
                          <a:pt x="12029" y="1"/>
                        </a:lnTo>
                        <a:lnTo>
                          <a:pt x="12034" y="5"/>
                        </a:lnTo>
                        <a:lnTo>
                          <a:pt x="12038" y="6"/>
                        </a:lnTo>
                        <a:lnTo>
                          <a:pt x="12043" y="5"/>
                        </a:lnTo>
                        <a:lnTo>
                          <a:pt x="12047" y="5"/>
                        </a:lnTo>
                        <a:lnTo>
                          <a:pt x="12052" y="8"/>
                        </a:lnTo>
                        <a:lnTo>
                          <a:pt x="12057" y="13"/>
                        </a:lnTo>
                        <a:lnTo>
                          <a:pt x="12061" y="16"/>
                        </a:lnTo>
                        <a:lnTo>
                          <a:pt x="12066" y="13"/>
                        </a:lnTo>
                        <a:lnTo>
                          <a:pt x="12070" y="10"/>
                        </a:lnTo>
                        <a:lnTo>
                          <a:pt x="12075" y="8"/>
                        </a:lnTo>
                        <a:lnTo>
                          <a:pt x="12080" y="6"/>
                        </a:lnTo>
                        <a:lnTo>
                          <a:pt x="12084" y="5"/>
                        </a:lnTo>
                        <a:lnTo>
                          <a:pt x="12089" y="6"/>
                        </a:lnTo>
                        <a:lnTo>
                          <a:pt x="12093" y="9"/>
                        </a:lnTo>
                        <a:lnTo>
                          <a:pt x="12098" y="14"/>
                        </a:lnTo>
                        <a:lnTo>
                          <a:pt x="12102" y="19"/>
                        </a:lnTo>
                        <a:lnTo>
                          <a:pt x="12107" y="20"/>
                        </a:lnTo>
                        <a:lnTo>
                          <a:pt x="12112" y="15"/>
                        </a:lnTo>
                        <a:lnTo>
                          <a:pt x="12116" y="9"/>
                        </a:lnTo>
                        <a:lnTo>
                          <a:pt x="12121" y="7"/>
                        </a:lnTo>
                        <a:lnTo>
                          <a:pt x="12125" y="6"/>
                        </a:lnTo>
                        <a:lnTo>
                          <a:pt x="12130" y="6"/>
                        </a:lnTo>
                        <a:lnTo>
                          <a:pt x="12135" y="7"/>
                        </a:lnTo>
                        <a:lnTo>
                          <a:pt x="12139" y="7"/>
                        </a:lnTo>
                        <a:lnTo>
                          <a:pt x="12144" y="8"/>
                        </a:lnTo>
                        <a:lnTo>
                          <a:pt x="12148" y="9"/>
                        </a:lnTo>
                        <a:lnTo>
                          <a:pt x="12153" y="8"/>
                        </a:lnTo>
                        <a:lnTo>
                          <a:pt x="12158" y="8"/>
                        </a:lnTo>
                        <a:lnTo>
                          <a:pt x="12162" y="12"/>
                        </a:lnTo>
                        <a:lnTo>
                          <a:pt x="12167" y="15"/>
                        </a:lnTo>
                        <a:lnTo>
                          <a:pt x="12171" y="16"/>
                        </a:lnTo>
                        <a:lnTo>
                          <a:pt x="12176" y="17"/>
                        </a:lnTo>
                        <a:lnTo>
                          <a:pt x="12180" y="16"/>
                        </a:lnTo>
                        <a:lnTo>
                          <a:pt x="12185" y="15"/>
                        </a:lnTo>
                        <a:lnTo>
                          <a:pt x="12190" y="15"/>
                        </a:lnTo>
                        <a:lnTo>
                          <a:pt x="12194" y="14"/>
                        </a:lnTo>
                        <a:lnTo>
                          <a:pt x="12199" y="15"/>
                        </a:lnTo>
                        <a:lnTo>
                          <a:pt x="12203" y="17"/>
                        </a:lnTo>
                        <a:lnTo>
                          <a:pt x="12208" y="20"/>
                        </a:lnTo>
                        <a:lnTo>
                          <a:pt x="12213" y="22"/>
                        </a:lnTo>
                        <a:lnTo>
                          <a:pt x="12217" y="22"/>
                        </a:lnTo>
                        <a:lnTo>
                          <a:pt x="12222" y="23"/>
                        </a:lnTo>
                        <a:lnTo>
                          <a:pt x="12226" y="23"/>
                        </a:lnTo>
                        <a:lnTo>
                          <a:pt x="12231" y="25"/>
                        </a:lnTo>
                        <a:lnTo>
                          <a:pt x="12236" y="34"/>
                        </a:lnTo>
                        <a:lnTo>
                          <a:pt x="12240" y="45"/>
                        </a:lnTo>
                        <a:lnTo>
                          <a:pt x="12245" y="43"/>
                        </a:lnTo>
                        <a:lnTo>
                          <a:pt x="12249" y="32"/>
                        </a:lnTo>
                        <a:lnTo>
                          <a:pt x="12254" y="29"/>
                        </a:lnTo>
                        <a:lnTo>
                          <a:pt x="12258" y="30"/>
                        </a:lnTo>
                        <a:lnTo>
                          <a:pt x="12263" y="30"/>
                        </a:lnTo>
                        <a:lnTo>
                          <a:pt x="12268" y="31"/>
                        </a:lnTo>
                        <a:lnTo>
                          <a:pt x="12272" y="33"/>
                        </a:lnTo>
                        <a:lnTo>
                          <a:pt x="12277" y="35"/>
                        </a:lnTo>
                        <a:lnTo>
                          <a:pt x="12281" y="36"/>
                        </a:lnTo>
                        <a:lnTo>
                          <a:pt x="12286" y="36"/>
                        </a:lnTo>
                        <a:lnTo>
                          <a:pt x="12291" y="36"/>
                        </a:lnTo>
                        <a:lnTo>
                          <a:pt x="12295" y="34"/>
                        </a:lnTo>
                        <a:lnTo>
                          <a:pt x="12300" y="34"/>
                        </a:lnTo>
                        <a:lnTo>
                          <a:pt x="12304" y="36"/>
                        </a:lnTo>
                        <a:lnTo>
                          <a:pt x="12309" y="38"/>
                        </a:lnTo>
                        <a:lnTo>
                          <a:pt x="12313" y="40"/>
                        </a:lnTo>
                        <a:lnTo>
                          <a:pt x="12318" y="41"/>
                        </a:lnTo>
                        <a:lnTo>
                          <a:pt x="12323" y="41"/>
                        </a:lnTo>
                        <a:lnTo>
                          <a:pt x="12327" y="41"/>
                        </a:lnTo>
                        <a:lnTo>
                          <a:pt x="12332" y="41"/>
                        </a:lnTo>
                        <a:lnTo>
                          <a:pt x="12336" y="41"/>
                        </a:lnTo>
                        <a:lnTo>
                          <a:pt x="12341" y="41"/>
                        </a:lnTo>
                        <a:lnTo>
                          <a:pt x="12346" y="40"/>
                        </a:lnTo>
                        <a:lnTo>
                          <a:pt x="12350" y="40"/>
                        </a:lnTo>
                        <a:lnTo>
                          <a:pt x="12355" y="40"/>
                        </a:lnTo>
                        <a:lnTo>
                          <a:pt x="12359" y="41"/>
                        </a:lnTo>
                        <a:lnTo>
                          <a:pt x="12364" y="42"/>
                        </a:lnTo>
                        <a:lnTo>
                          <a:pt x="12369" y="43"/>
                        </a:lnTo>
                        <a:lnTo>
                          <a:pt x="12373" y="42"/>
                        </a:lnTo>
                        <a:lnTo>
                          <a:pt x="12378" y="42"/>
                        </a:lnTo>
                        <a:lnTo>
                          <a:pt x="12382" y="43"/>
                        </a:lnTo>
                        <a:lnTo>
                          <a:pt x="12387" y="44"/>
                        </a:lnTo>
                        <a:lnTo>
                          <a:pt x="12391" y="43"/>
                        </a:lnTo>
                        <a:lnTo>
                          <a:pt x="12396" y="43"/>
                        </a:lnTo>
                        <a:lnTo>
                          <a:pt x="12401" y="44"/>
                        </a:lnTo>
                        <a:lnTo>
                          <a:pt x="12405" y="46"/>
                        </a:lnTo>
                        <a:lnTo>
                          <a:pt x="12410" y="47"/>
                        </a:lnTo>
                        <a:lnTo>
                          <a:pt x="12414" y="47"/>
                        </a:lnTo>
                        <a:lnTo>
                          <a:pt x="12419" y="47"/>
                        </a:lnTo>
                        <a:lnTo>
                          <a:pt x="12424" y="46"/>
                        </a:lnTo>
                        <a:lnTo>
                          <a:pt x="12428" y="47"/>
                        </a:lnTo>
                        <a:lnTo>
                          <a:pt x="12433" y="49"/>
                        </a:lnTo>
                        <a:lnTo>
                          <a:pt x="12437" y="51"/>
                        </a:lnTo>
                        <a:lnTo>
                          <a:pt x="12442" y="54"/>
                        </a:lnTo>
                        <a:lnTo>
                          <a:pt x="12447" y="55"/>
                        </a:lnTo>
                        <a:lnTo>
                          <a:pt x="12451" y="56"/>
                        </a:lnTo>
                        <a:lnTo>
                          <a:pt x="12456" y="55"/>
                        </a:lnTo>
                        <a:lnTo>
                          <a:pt x="12460" y="56"/>
                        </a:lnTo>
                        <a:lnTo>
                          <a:pt x="12465" y="57"/>
                        </a:lnTo>
                        <a:lnTo>
                          <a:pt x="12469" y="59"/>
                        </a:lnTo>
                        <a:lnTo>
                          <a:pt x="12474" y="62"/>
                        </a:lnTo>
                        <a:lnTo>
                          <a:pt x="12479" y="66"/>
                        </a:lnTo>
                        <a:lnTo>
                          <a:pt x="12483" y="66"/>
                        </a:lnTo>
                        <a:lnTo>
                          <a:pt x="12488" y="61"/>
                        </a:lnTo>
                        <a:lnTo>
                          <a:pt x="12492" y="59"/>
                        </a:lnTo>
                        <a:lnTo>
                          <a:pt x="12497" y="60"/>
                        </a:lnTo>
                        <a:lnTo>
                          <a:pt x="12502" y="61"/>
                        </a:lnTo>
                        <a:lnTo>
                          <a:pt x="12506" y="60"/>
                        </a:lnTo>
                        <a:lnTo>
                          <a:pt x="12511" y="60"/>
                        </a:lnTo>
                        <a:lnTo>
                          <a:pt x="12515" y="60"/>
                        </a:lnTo>
                        <a:lnTo>
                          <a:pt x="12520" y="60"/>
                        </a:lnTo>
                        <a:lnTo>
                          <a:pt x="12524" y="59"/>
                        </a:lnTo>
                        <a:lnTo>
                          <a:pt x="12529" y="60"/>
                        </a:lnTo>
                        <a:lnTo>
                          <a:pt x="12534" y="60"/>
                        </a:lnTo>
                        <a:lnTo>
                          <a:pt x="12538" y="61"/>
                        </a:lnTo>
                        <a:lnTo>
                          <a:pt x="12543" y="61"/>
                        </a:lnTo>
                        <a:lnTo>
                          <a:pt x="12547" y="61"/>
                        </a:lnTo>
                        <a:lnTo>
                          <a:pt x="12552" y="61"/>
                        </a:lnTo>
                        <a:lnTo>
                          <a:pt x="12557" y="63"/>
                        </a:lnTo>
                        <a:lnTo>
                          <a:pt x="12561" y="66"/>
                        </a:lnTo>
                        <a:lnTo>
                          <a:pt x="12566" y="68"/>
                        </a:lnTo>
                        <a:lnTo>
                          <a:pt x="12570" y="67"/>
                        </a:lnTo>
                        <a:lnTo>
                          <a:pt x="12575" y="65"/>
                        </a:lnTo>
                        <a:lnTo>
                          <a:pt x="12580" y="63"/>
                        </a:lnTo>
                        <a:lnTo>
                          <a:pt x="12584" y="63"/>
                        </a:lnTo>
                        <a:lnTo>
                          <a:pt x="12589" y="63"/>
                        </a:lnTo>
                        <a:lnTo>
                          <a:pt x="12593" y="65"/>
                        </a:lnTo>
                        <a:lnTo>
                          <a:pt x="12598" y="68"/>
                        </a:lnTo>
                        <a:lnTo>
                          <a:pt x="12602" y="69"/>
                        </a:lnTo>
                        <a:lnTo>
                          <a:pt x="12607" y="69"/>
                        </a:lnTo>
                        <a:lnTo>
                          <a:pt x="12612" y="70"/>
                        </a:lnTo>
                        <a:lnTo>
                          <a:pt x="12616" y="71"/>
                        </a:lnTo>
                        <a:lnTo>
                          <a:pt x="12621" y="71"/>
                        </a:lnTo>
                        <a:lnTo>
                          <a:pt x="12625" y="70"/>
                        </a:lnTo>
                        <a:lnTo>
                          <a:pt x="12630" y="70"/>
                        </a:lnTo>
                        <a:lnTo>
                          <a:pt x="12635" y="68"/>
                        </a:lnTo>
                        <a:lnTo>
                          <a:pt x="12639" y="66"/>
                        </a:lnTo>
                        <a:lnTo>
                          <a:pt x="12644" y="67"/>
                        </a:lnTo>
                        <a:lnTo>
                          <a:pt x="12648" y="69"/>
                        </a:lnTo>
                        <a:lnTo>
                          <a:pt x="12653" y="72"/>
                        </a:lnTo>
                        <a:lnTo>
                          <a:pt x="12658" y="74"/>
                        </a:lnTo>
                        <a:lnTo>
                          <a:pt x="12662" y="74"/>
                        </a:lnTo>
                        <a:lnTo>
                          <a:pt x="12667" y="76"/>
                        </a:lnTo>
                        <a:lnTo>
                          <a:pt x="12671" y="77"/>
                        </a:lnTo>
                        <a:lnTo>
                          <a:pt x="12676" y="74"/>
                        </a:lnTo>
                        <a:lnTo>
                          <a:pt x="12680" y="70"/>
                        </a:lnTo>
                        <a:lnTo>
                          <a:pt x="12685" y="69"/>
                        </a:lnTo>
                        <a:lnTo>
                          <a:pt x="12690" y="71"/>
                        </a:lnTo>
                        <a:lnTo>
                          <a:pt x="12694" y="75"/>
                        </a:lnTo>
                        <a:lnTo>
                          <a:pt x="12699" y="77"/>
                        </a:lnTo>
                        <a:lnTo>
                          <a:pt x="12703" y="77"/>
                        </a:lnTo>
                        <a:lnTo>
                          <a:pt x="12708" y="76"/>
                        </a:lnTo>
                        <a:lnTo>
                          <a:pt x="12713" y="76"/>
                        </a:lnTo>
                        <a:lnTo>
                          <a:pt x="12717" y="76"/>
                        </a:lnTo>
                        <a:lnTo>
                          <a:pt x="12722" y="77"/>
                        </a:lnTo>
                        <a:lnTo>
                          <a:pt x="12726" y="78"/>
                        </a:lnTo>
                        <a:lnTo>
                          <a:pt x="12731" y="79"/>
                        </a:lnTo>
                        <a:lnTo>
                          <a:pt x="12735" y="79"/>
                        </a:lnTo>
                        <a:lnTo>
                          <a:pt x="12740" y="80"/>
                        </a:lnTo>
                        <a:lnTo>
                          <a:pt x="12745" y="78"/>
                        </a:lnTo>
                        <a:lnTo>
                          <a:pt x="12749" y="77"/>
                        </a:lnTo>
                        <a:lnTo>
                          <a:pt x="12754" y="75"/>
                        </a:lnTo>
                        <a:lnTo>
                          <a:pt x="12758" y="74"/>
                        </a:lnTo>
                        <a:lnTo>
                          <a:pt x="12763" y="73"/>
                        </a:lnTo>
                        <a:lnTo>
                          <a:pt x="12768" y="75"/>
                        </a:lnTo>
                        <a:lnTo>
                          <a:pt x="12772" y="78"/>
                        </a:lnTo>
                        <a:lnTo>
                          <a:pt x="12777" y="79"/>
                        </a:lnTo>
                        <a:lnTo>
                          <a:pt x="12781" y="79"/>
                        </a:lnTo>
                        <a:lnTo>
                          <a:pt x="12786" y="78"/>
                        </a:lnTo>
                        <a:lnTo>
                          <a:pt x="12791" y="77"/>
                        </a:lnTo>
                        <a:lnTo>
                          <a:pt x="12795" y="77"/>
                        </a:lnTo>
                        <a:lnTo>
                          <a:pt x="12800" y="78"/>
                        </a:lnTo>
                        <a:lnTo>
                          <a:pt x="12804" y="81"/>
                        </a:lnTo>
                        <a:lnTo>
                          <a:pt x="12809" y="83"/>
                        </a:lnTo>
                        <a:lnTo>
                          <a:pt x="12813" y="83"/>
                        </a:lnTo>
                        <a:lnTo>
                          <a:pt x="12818" y="83"/>
                        </a:lnTo>
                        <a:lnTo>
                          <a:pt x="12823" y="83"/>
                        </a:lnTo>
                        <a:lnTo>
                          <a:pt x="12827" y="84"/>
                        </a:lnTo>
                        <a:lnTo>
                          <a:pt x="12832" y="84"/>
                        </a:lnTo>
                        <a:lnTo>
                          <a:pt x="12836" y="83"/>
                        </a:lnTo>
                        <a:lnTo>
                          <a:pt x="12841" y="83"/>
                        </a:lnTo>
                        <a:lnTo>
                          <a:pt x="12846" y="84"/>
                        </a:lnTo>
                        <a:lnTo>
                          <a:pt x="12850" y="84"/>
                        </a:lnTo>
                        <a:lnTo>
                          <a:pt x="12855" y="83"/>
                        </a:lnTo>
                        <a:lnTo>
                          <a:pt x="12859" y="83"/>
                        </a:lnTo>
                        <a:lnTo>
                          <a:pt x="12864" y="86"/>
                        </a:lnTo>
                        <a:lnTo>
                          <a:pt x="12868" y="88"/>
                        </a:lnTo>
                        <a:lnTo>
                          <a:pt x="12873" y="89"/>
                        </a:lnTo>
                        <a:lnTo>
                          <a:pt x="12878" y="90"/>
                        </a:lnTo>
                        <a:lnTo>
                          <a:pt x="12882" y="89"/>
                        </a:lnTo>
                        <a:lnTo>
                          <a:pt x="12887" y="87"/>
                        </a:lnTo>
                        <a:lnTo>
                          <a:pt x="12891" y="87"/>
                        </a:lnTo>
                        <a:lnTo>
                          <a:pt x="12896" y="90"/>
                        </a:lnTo>
                        <a:lnTo>
                          <a:pt x="12901" y="91"/>
                        </a:lnTo>
                        <a:lnTo>
                          <a:pt x="12905" y="92"/>
                        </a:lnTo>
                        <a:lnTo>
                          <a:pt x="12910" y="91"/>
                        </a:lnTo>
                        <a:lnTo>
                          <a:pt x="12914" y="91"/>
                        </a:lnTo>
                        <a:lnTo>
                          <a:pt x="12919" y="92"/>
                        </a:lnTo>
                        <a:lnTo>
                          <a:pt x="12924" y="93"/>
                        </a:lnTo>
                        <a:lnTo>
                          <a:pt x="12928" y="94"/>
                        </a:lnTo>
                        <a:lnTo>
                          <a:pt x="12933" y="95"/>
                        </a:lnTo>
                        <a:lnTo>
                          <a:pt x="12937" y="98"/>
                        </a:lnTo>
                        <a:lnTo>
                          <a:pt x="12942" y="101"/>
                        </a:lnTo>
                        <a:lnTo>
                          <a:pt x="12946" y="100"/>
                        </a:lnTo>
                        <a:lnTo>
                          <a:pt x="12951" y="97"/>
                        </a:lnTo>
                        <a:lnTo>
                          <a:pt x="12956" y="97"/>
                        </a:lnTo>
                        <a:lnTo>
                          <a:pt x="12960" y="99"/>
                        </a:lnTo>
                        <a:lnTo>
                          <a:pt x="12965" y="99"/>
                        </a:lnTo>
                        <a:lnTo>
                          <a:pt x="12969" y="99"/>
                        </a:lnTo>
                        <a:lnTo>
                          <a:pt x="12974" y="99"/>
                        </a:lnTo>
                        <a:lnTo>
                          <a:pt x="12979" y="99"/>
                        </a:lnTo>
                        <a:lnTo>
                          <a:pt x="12983" y="100"/>
                        </a:lnTo>
                        <a:lnTo>
                          <a:pt x="12988" y="101"/>
                        </a:lnTo>
                        <a:lnTo>
                          <a:pt x="12992" y="101"/>
                        </a:lnTo>
                        <a:lnTo>
                          <a:pt x="12997" y="99"/>
                        </a:lnTo>
                        <a:lnTo>
                          <a:pt x="13002" y="101"/>
                        </a:lnTo>
                        <a:lnTo>
                          <a:pt x="13006" y="104"/>
                        </a:lnTo>
                        <a:lnTo>
                          <a:pt x="13011" y="106"/>
                        </a:lnTo>
                        <a:lnTo>
                          <a:pt x="13015" y="108"/>
                        </a:lnTo>
                        <a:lnTo>
                          <a:pt x="13020" y="109"/>
                        </a:lnTo>
                        <a:lnTo>
                          <a:pt x="13024" y="111"/>
                        </a:lnTo>
                        <a:lnTo>
                          <a:pt x="13029" y="111"/>
                        </a:lnTo>
                        <a:lnTo>
                          <a:pt x="13034" y="111"/>
                        </a:lnTo>
                        <a:lnTo>
                          <a:pt x="13038" y="111"/>
                        </a:lnTo>
                        <a:lnTo>
                          <a:pt x="13043" y="111"/>
                        </a:lnTo>
                        <a:lnTo>
                          <a:pt x="13047" y="112"/>
                        </a:lnTo>
                        <a:lnTo>
                          <a:pt x="13052" y="113"/>
                        </a:lnTo>
                        <a:lnTo>
                          <a:pt x="13057" y="115"/>
                        </a:lnTo>
                        <a:lnTo>
                          <a:pt x="13061" y="117"/>
                        </a:lnTo>
                        <a:lnTo>
                          <a:pt x="13066" y="117"/>
                        </a:lnTo>
                        <a:lnTo>
                          <a:pt x="13070" y="117"/>
                        </a:lnTo>
                        <a:lnTo>
                          <a:pt x="13075" y="116"/>
                        </a:lnTo>
                        <a:lnTo>
                          <a:pt x="13079" y="116"/>
                        </a:lnTo>
                        <a:lnTo>
                          <a:pt x="13084" y="117"/>
                        </a:lnTo>
                        <a:lnTo>
                          <a:pt x="13089" y="118"/>
                        </a:lnTo>
                        <a:lnTo>
                          <a:pt x="13093" y="120"/>
                        </a:lnTo>
                        <a:lnTo>
                          <a:pt x="13098" y="123"/>
                        </a:lnTo>
                        <a:lnTo>
                          <a:pt x="13102" y="123"/>
                        </a:lnTo>
                        <a:lnTo>
                          <a:pt x="13107" y="122"/>
                        </a:lnTo>
                        <a:lnTo>
                          <a:pt x="13112" y="124"/>
                        </a:lnTo>
                        <a:lnTo>
                          <a:pt x="13113" y="125"/>
                        </a:lnTo>
                      </a:path>
                    </a:pathLst>
                  </a:custGeom>
                  <a:noFill/>
                  <a:ln w="4763">
                    <a:solidFill>
                      <a:srgbClr val="00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73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9799572" y="7272045"/>
                    <a:ext cx="0" cy="3968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74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9707497" y="7349832"/>
                    <a:ext cx="184150" cy="12382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600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75" name="Line 31"/>
                  <p:cNvSpPr>
                    <a:spLocks noChangeShapeType="1"/>
                  </p:cNvSpPr>
                  <p:nvPr/>
                </p:nvSpPr>
                <p:spPr bwMode="auto">
                  <a:xfrm>
                    <a:off x="10385359" y="7272045"/>
                    <a:ext cx="0" cy="3968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76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10293284" y="7349832"/>
                    <a:ext cx="184150" cy="12382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800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77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10971147" y="7272045"/>
                    <a:ext cx="0" cy="3968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78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10853672" y="7349832"/>
                    <a:ext cx="234950" cy="12382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1000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79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11556934" y="7272045"/>
                    <a:ext cx="0" cy="3968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80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11439459" y="7349832"/>
                    <a:ext cx="234950" cy="12382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1200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1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12142722" y="7272045"/>
                    <a:ext cx="0" cy="3968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82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12025247" y="7349832"/>
                    <a:ext cx="234950" cy="12382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1400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3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12728509" y="7272045"/>
                    <a:ext cx="0" cy="3968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84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12611034" y="7349832"/>
                    <a:ext cx="234950" cy="12382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1600</a:t>
                    </a:r>
                    <a:endParaRPr kumimoji="0" lang="en-US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5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13315884" y="7272045"/>
                    <a:ext cx="0" cy="39688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86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13198409" y="7349832"/>
                    <a:ext cx="234950" cy="12382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1800</a:t>
                    </a:r>
                    <a:endParaRPr kumimoji="0" lang="en-US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7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11232911" y="7468895"/>
                    <a:ext cx="796925" cy="12382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Wavenumber cm-1</a:t>
                    </a:r>
                    <a:endParaRPr kumimoji="0" lang="en-US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88" name="Line 4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636059" y="6933907"/>
                    <a:ext cx="39688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89" name="Rectangle 45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9459846" y="6870407"/>
                    <a:ext cx="209550" cy="12382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0.05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0" name="Line 4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636059" y="6589420"/>
                    <a:ext cx="39688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91" name="Rectangle 47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9459846" y="6525920"/>
                    <a:ext cx="209550" cy="12382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0.10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2" name="Line 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636059" y="6243345"/>
                    <a:ext cx="39688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93" name="Rectangle 49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9459846" y="6179845"/>
                    <a:ext cx="209550" cy="12382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0.15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4" name="Line 5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636059" y="5897270"/>
                    <a:ext cx="39688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95" name="Rectangle 51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9459846" y="5833770"/>
                    <a:ext cx="209550" cy="12382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0.20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6" name="Line 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636059" y="5551195"/>
                    <a:ext cx="39688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97" name="Rectangle 53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9459846" y="5487695"/>
                    <a:ext cx="209550" cy="12382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0.25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298" name="Line 5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636059" y="5205120"/>
                    <a:ext cx="39688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99" name="Rectangle 55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9459846" y="5141620"/>
                    <a:ext cx="209550" cy="12382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0.30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00" name="Line 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636059" y="4859045"/>
                    <a:ext cx="39688" cy="0"/>
                  </a:xfrm>
                  <a:prstGeom prst="line">
                    <a:avLst/>
                  </a:prstGeom>
                  <a:noFill/>
                  <a:ln w="4763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301" name="Rectangle 57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9459846" y="4795545"/>
                    <a:ext cx="209550" cy="12382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0.35</a:t>
                    </a:r>
                    <a:endParaRPr kumimoji="0" lang="en-US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302" name="Rectangle 58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9139171" y="6002045"/>
                    <a:ext cx="615950" cy="123825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none" lIns="0" tIns="0" rIns="0" bIns="0" numCol="1" anchor="t" anchorCtr="0" compatLnSpc="1">
                    <a:prstTxWarp prst="textNoShape">
                      <a:avLst/>
                    </a:prstTxWarp>
                    <a:spAutoFit/>
                  </a:bodyPr>
                  <a:lstStyle>
                    <a:lvl1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1pPr>
                    <a:lvl2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2pPr>
                    <a:lvl3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3pPr>
                    <a:lvl4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4pPr>
                    <a:lvl5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5pPr>
                    <a:lvl6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6pPr>
                    <a:lvl7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7pPr>
                    <a:lvl8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8pPr>
                    <a:lvl9pPr fontAlgn="base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defRPr>
                    </a:lvl9pPr>
                  </a:lstStyle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en-US" sz="6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cs typeface="Arial" pitchFamily="34" charset="0"/>
                      </a:rPr>
                      <a:t>Single channel</a:t>
                    </a:r>
                    <a:endParaRPr kumimoji="0" lang="en-US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  <p:cxnSp>
              <p:nvCxnSpPr>
                <p:cNvPr id="265" name="Straight Arrow Connector 264"/>
                <p:cNvCxnSpPr/>
                <p:nvPr/>
              </p:nvCxnSpPr>
              <p:spPr>
                <a:xfrm flipH="1" flipV="1">
                  <a:off x="1233360" y="4883171"/>
                  <a:ext cx="193888" cy="510192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FF0000"/>
                  </a:solidFill>
                  <a:prstDash val="solid"/>
                  <a:tailEnd type="triangle"/>
                </a:ln>
                <a:effectLst/>
              </p:spPr>
            </p:cxnSp>
            <p:grpSp>
              <p:nvGrpSpPr>
                <p:cNvPr id="266" name="Group 265"/>
                <p:cNvGrpSpPr/>
                <p:nvPr/>
              </p:nvGrpSpPr>
              <p:grpSpPr>
                <a:xfrm>
                  <a:off x="1270549" y="5152461"/>
                  <a:ext cx="2004718" cy="855559"/>
                  <a:chOff x="1427221" y="2656045"/>
                  <a:chExt cx="2004718" cy="855559"/>
                </a:xfrm>
              </p:grpSpPr>
              <p:sp>
                <p:nvSpPr>
                  <p:cNvPr id="267" name="Rounded Rectangle 266"/>
                  <p:cNvSpPr/>
                  <p:nvPr/>
                </p:nvSpPr>
                <p:spPr>
                  <a:xfrm>
                    <a:off x="1427221" y="2656045"/>
                    <a:ext cx="2004718" cy="855559"/>
                  </a:xfrm>
                  <a:prstGeom prst="roundRect">
                    <a:avLst/>
                  </a:prstGeom>
                  <a:solidFill>
                    <a:srgbClr val="FF000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AU" sz="16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8F8F8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8" name="Rectangle 4"/>
                  <p:cNvSpPr>
                    <a:spLocks noChangeArrowheads="1"/>
                  </p:cNvSpPr>
                  <p:nvPr/>
                </p:nvSpPr>
                <p:spPr bwMode="auto">
                  <a:xfrm>
                    <a:off x="1550738" y="2728053"/>
                    <a:ext cx="1770210" cy="71424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vert="horz" wrap="square" lIns="36000" tIns="126960" rIns="91440" bIns="31740" numCol="1" anchor="ctr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AU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8F8F8"/>
                        </a:solidFill>
                        <a:effectLst/>
                        <a:uLnTx/>
                        <a:uFillTx/>
                        <a:latin typeface="Arial"/>
                      </a:rPr>
                      <a:t>Formation of acetic acid</a:t>
                    </a:r>
                    <a:endParaRPr kumimoji="0" lang="en-AU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</p:grpSp>
          </p:grpSp>
          <p:pic>
            <p:nvPicPr>
              <p:cNvPr id="263" name="Picture 4" descr="Image result for acetic acid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0938" y="5235607"/>
                <a:ext cx="864096" cy="6389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261" name="Straight Arrow Connector 260"/>
            <p:cNvCxnSpPr/>
            <p:nvPr/>
          </p:nvCxnSpPr>
          <p:spPr>
            <a:xfrm flipH="1" flipV="1">
              <a:off x="465058" y="4635101"/>
              <a:ext cx="899812" cy="600506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303" name="Group 302"/>
          <p:cNvGrpSpPr/>
          <p:nvPr/>
        </p:nvGrpSpPr>
        <p:grpSpPr>
          <a:xfrm>
            <a:off x="1946970" y="2544932"/>
            <a:ext cx="691704" cy="2196097"/>
            <a:chOff x="1946970" y="2544932"/>
            <a:chExt cx="691704" cy="2196097"/>
          </a:xfrm>
        </p:grpSpPr>
        <p:sp>
          <p:nvSpPr>
            <p:cNvPr id="304" name="TextBox 303"/>
            <p:cNvSpPr txBox="1"/>
            <p:nvPr/>
          </p:nvSpPr>
          <p:spPr>
            <a:xfrm>
              <a:off x="2078113" y="4360155"/>
              <a:ext cx="4491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C</a:t>
              </a:r>
              <a:r>
                <a:rPr kumimoji="0" lang="en-AU" sz="1400" b="0" i="0" u="none" strike="noStrike" kern="0" cap="none" spc="0" normalizeH="0" baseline="-25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</a:rPr>
                <a:t>60</a:t>
              </a:r>
              <a:endParaRPr kumimoji="0" lang="en-AU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endParaRPr>
            </a:p>
          </p:txBody>
        </p:sp>
        <p:grpSp>
          <p:nvGrpSpPr>
            <p:cNvPr id="305" name="Group 304"/>
            <p:cNvGrpSpPr/>
            <p:nvPr/>
          </p:nvGrpSpPr>
          <p:grpSpPr>
            <a:xfrm>
              <a:off x="1946970" y="2544932"/>
              <a:ext cx="691704" cy="2196097"/>
              <a:chOff x="1925712" y="2544932"/>
              <a:chExt cx="691704" cy="2196097"/>
            </a:xfrm>
          </p:grpSpPr>
          <p:sp>
            <p:nvSpPr>
              <p:cNvPr id="306" name="Rectangle 305"/>
              <p:cNvSpPr/>
              <p:nvPr/>
            </p:nvSpPr>
            <p:spPr>
              <a:xfrm>
                <a:off x="2563416" y="2544932"/>
                <a:ext cx="54000" cy="2196000"/>
              </a:xfrm>
              <a:prstGeom prst="rect">
                <a:avLst/>
              </a:prstGeom>
              <a:solidFill>
                <a:srgbClr val="3C97D1">
                  <a:alpha val="43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1925712" y="3409029"/>
                <a:ext cx="54000" cy="1332000"/>
              </a:xfrm>
              <a:prstGeom prst="rect">
                <a:avLst/>
              </a:prstGeom>
              <a:solidFill>
                <a:srgbClr val="3C97D1">
                  <a:alpha val="43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AU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8F8F8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cxnSp>
            <p:nvCxnSpPr>
              <p:cNvPr id="308" name="Straight Arrow Connector 307"/>
              <p:cNvCxnSpPr/>
              <p:nvPr/>
            </p:nvCxnSpPr>
            <p:spPr>
              <a:xfrm flipV="1">
                <a:off x="2378472" y="4168390"/>
                <a:ext cx="125181" cy="250785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C97D1">
                    <a:shade val="95000"/>
                    <a:satMod val="105000"/>
                  </a:srgbClr>
                </a:solidFill>
                <a:prstDash val="solid"/>
                <a:tailEnd type="arrow"/>
              </a:ln>
              <a:effectLst/>
            </p:spPr>
          </p:cxnSp>
          <p:cxnSp>
            <p:nvCxnSpPr>
              <p:cNvPr id="309" name="Straight Arrow Connector 308"/>
              <p:cNvCxnSpPr/>
              <p:nvPr/>
            </p:nvCxnSpPr>
            <p:spPr>
              <a:xfrm flipH="1" flipV="1">
                <a:off x="2070892" y="4146579"/>
                <a:ext cx="80201" cy="270990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3C97D1">
                    <a:shade val="95000"/>
                    <a:satMod val="105000"/>
                  </a:srgbClr>
                </a:solidFill>
                <a:prstDash val="solid"/>
                <a:tailEnd type="arrow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402213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>
          <a:xfrm>
            <a:off x="3059832" y="2204864"/>
            <a:ext cx="5088044" cy="1470025"/>
          </a:xfrm>
        </p:spPr>
        <p:txBody>
          <a:bodyPr/>
          <a:lstStyle/>
          <a:p>
            <a:r>
              <a:rPr lang="en-AU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	The future…</a:t>
            </a:r>
            <a:endParaRPr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843808" y="1196752"/>
            <a:ext cx="4752528" cy="1008112"/>
          </a:xfrm>
          <a:solidFill>
            <a:schemeClr val="tx2"/>
          </a:solidFill>
        </p:spPr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17400014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Cryostat</a:t>
            </a:r>
            <a:endParaRPr lang="en-AU" dirty="0"/>
          </a:p>
        </p:txBody>
      </p:sp>
      <p:pic>
        <p:nvPicPr>
          <p:cNvPr id="4" name="Picture 11" descr="DSC085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310" t="11218" r="15729" b="15556"/>
          <a:stretch>
            <a:fillRect/>
          </a:stretch>
        </p:blipFill>
        <p:spPr bwMode="auto">
          <a:xfrm>
            <a:off x="0" y="1052736"/>
            <a:ext cx="2808312" cy="409254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2483768" y="1052736"/>
            <a:ext cx="4752528" cy="1916475"/>
            <a:chOff x="3275856" y="1340768"/>
            <a:chExt cx="4752528" cy="1916475"/>
          </a:xfrm>
        </p:grpSpPr>
        <p:sp>
          <p:nvSpPr>
            <p:cNvPr id="9" name="Rounded Rectangle 8"/>
            <p:cNvSpPr/>
            <p:nvPr/>
          </p:nvSpPr>
          <p:spPr>
            <a:xfrm>
              <a:off x="3275856" y="1340768"/>
              <a:ext cx="4680520" cy="1728192"/>
            </a:xfrm>
            <a:prstGeom prst="roundRect">
              <a:avLst/>
            </a:prstGeom>
            <a:solidFill>
              <a:srgbClr val="C31C67"/>
            </a:solidFill>
            <a:ln>
              <a:solidFill>
                <a:srgbClr val="CD31B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46084" name="Rectangle 4"/>
            <p:cNvSpPr>
              <a:spLocks noChangeArrowheads="1"/>
            </p:cNvSpPr>
            <p:nvPr/>
          </p:nvSpPr>
          <p:spPr bwMode="auto">
            <a:xfrm>
              <a:off x="3419872" y="1435000"/>
              <a:ext cx="4608512" cy="1822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36000" tIns="126960" rIns="91440" bIns="3174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AU" dirty="0" smtClean="0">
                  <a:solidFill>
                    <a:schemeClr val="bg1"/>
                  </a:solidFill>
                </a:rPr>
                <a:t>We have a Janis Research cryogen-cooled Cryostat, which has a Triple Sample Holder for Transmission (Vertical) Spectroscopic studies.  The sample holder is equipped for discs ≤ 5 mm in diameter.</a:t>
              </a:r>
            </a:p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A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779912" y="2852936"/>
            <a:ext cx="4968552" cy="1152128"/>
            <a:chOff x="4391472" y="3140968"/>
            <a:chExt cx="4752528" cy="1008112"/>
          </a:xfrm>
        </p:grpSpPr>
        <p:sp>
          <p:nvSpPr>
            <p:cNvPr id="19" name="Rounded Rectangle 18"/>
            <p:cNvSpPr/>
            <p:nvPr/>
          </p:nvSpPr>
          <p:spPr>
            <a:xfrm>
              <a:off x="4391472" y="3140968"/>
              <a:ext cx="4680520" cy="1008112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4535488" y="3176695"/>
              <a:ext cx="4608512" cy="8673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36000" tIns="126960" rIns="91440" bIns="3174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R="0" lvl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AU" dirty="0" smtClean="0">
                  <a:solidFill>
                    <a:schemeClr val="bg1"/>
                  </a:solidFill>
                </a:rPr>
                <a:t>Liquid cryogen (Helium or Nitrogen) cooled.  Can achieve near liquid helium temperatures (4.2K).  Can also be used at room temperature.</a:t>
              </a:r>
              <a:endParaRPr kumimoji="0" lang="en-A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6082" name="Picture 2" descr="http://www.synchrotron.org.au/images/stories/beamline/hires/cryo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933056"/>
            <a:ext cx="2489313" cy="2924944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0" y="5229200"/>
            <a:ext cx="4248472" cy="1080120"/>
            <a:chOff x="3275856" y="3140968"/>
            <a:chExt cx="4248472" cy="1080120"/>
          </a:xfrm>
        </p:grpSpPr>
        <p:sp>
          <p:nvSpPr>
            <p:cNvPr id="12" name="Rounded Rectangle 11"/>
            <p:cNvSpPr/>
            <p:nvPr/>
          </p:nvSpPr>
          <p:spPr>
            <a:xfrm>
              <a:off x="3275856" y="3140968"/>
              <a:ext cx="4104456" cy="1080120"/>
            </a:xfrm>
            <a:prstGeom prst="round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419872" y="3356992"/>
              <a:ext cx="410445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AU" dirty="0" smtClean="0">
                  <a:solidFill>
                    <a:schemeClr val="bg1"/>
                  </a:solidFill>
                </a:rPr>
                <a:t>Ideal for the study of phonon modes in cryogenically-cooled crystals.</a:t>
              </a:r>
              <a:endParaRPr lang="en-AU" dirty="0"/>
            </a:p>
          </p:txBody>
        </p:sp>
      </p:grpSp>
      <p:sp>
        <p:nvSpPr>
          <p:cNvPr id="23" name="Rounded Rectangle 22"/>
          <p:cNvSpPr/>
          <p:nvPr/>
        </p:nvSpPr>
        <p:spPr>
          <a:xfrm>
            <a:off x="5688632" y="5846732"/>
            <a:ext cx="3435700" cy="1008112"/>
          </a:xfrm>
          <a:prstGeom prst="roundRect">
            <a:avLst/>
          </a:prstGeom>
          <a:solidFill>
            <a:srgbClr val="5F9127"/>
          </a:solidFill>
          <a:ln>
            <a:solidFill>
              <a:srgbClr val="7CB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5797670" y="5904089"/>
            <a:ext cx="3382842" cy="99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6000" tIns="126960" rIns="91440" bIns="3174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dirty="0" smtClean="0">
                <a:solidFill>
                  <a:schemeClr val="bg1"/>
                </a:solidFill>
              </a:rPr>
              <a:t>Can be used in conjunction with the new liquid cell.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46" y="4042539"/>
            <a:ext cx="2328954" cy="174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96097" y="1225480"/>
            <a:ext cx="1801668" cy="135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Solid state pump/probe experiment</a:t>
            </a:r>
            <a:endParaRPr lang="en-AU" dirty="0"/>
          </a:p>
        </p:txBody>
      </p:sp>
      <p:pic>
        <p:nvPicPr>
          <p:cNvPr id="3075" name="Picture 19" descr="C:\Users\plather\Pictures\2011-07\14072011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82076"/>
            <a:ext cx="3166170" cy="235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20" descr="C:\Users\plather\Pictures\2011-07\14072011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8814"/>
            <a:ext cx="3096320" cy="234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4" descr="C:\Users\plather\Pictures\2011-08-30\correct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9811" y="5399574"/>
            <a:ext cx="2363907" cy="136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ounded Rectangle 8"/>
          <p:cNvSpPr/>
          <p:nvPr/>
        </p:nvSpPr>
        <p:spPr>
          <a:xfrm>
            <a:off x="3204939" y="998814"/>
            <a:ext cx="2735705" cy="4285314"/>
          </a:xfrm>
          <a:prstGeom prst="roundRect">
            <a:avLst/>
          </a:prstGeom>
          <a:solidFill>
            <a:srgbClr val="C31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3204939" y="1142829"/>
            <a:ext cx="2671205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700" dirty="0" smtClean="0">
                <a:solidFill>
                  <a:schemeClr val="bg1"/>
                </a:solidFill>
              </a:rPr>
              <a:t>To the left is an example of a user designed experiment.  In conjunction with the cryostat, a user has made use of the vacuum electrical feed-through, to make a secondary light source within the sample compartment for pump/probe experiments.  We will be installing optics such that we will be able to perform the same experiments with the new laser setup</a:t>
            </a:r>
            <a:endParaRPr lang="en-AU" sz="1700" dirty="0">
              <a:solidFill>
                <a:schemeClr val="bg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88032" y="3231062"/>
            <a:ext cx="2592288" cy="57606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ounded Rectangle 10"/>
          <p:cNvSpPr/>
          <p:nvPr/>
        </p:nvSpPr>
        <p:spPr>
          <a:xfrm>
            <a:off x="360040" y="6184306"/>
            <a:ext cx="2592288" cy="576064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ectangle 11"/>
          <p:cNvSpPr/>
          <p:nvPr/>
        </p:nvSpPr>
        <p:spPr>
          <a:xfrm>
            <a:off x="1008112" y="3303070"/>
            <a:ext cx="10801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Top View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52128" y="6256314"/>
            <a:ext cx="1368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Side View</a:t>
            </a: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14" name="Picture 13" descr="C:\LaserSafety\Photos\IMG_20141118_1242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519" y="2659971"/>
            <a:ext cx="3137481" cy="4183308"/>
          </a:xfrm>
          <a:prstGeom prst="rect">
            <a:avLst/>
          </a:prstGeom>
          <a:noFill/>
          <a:ln w="25400">
            <a:solidFill>
              <a:srgbClr val="CD31B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DSC08548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rcRect l="17310" t="11218" r="15729" b="15556"/>
          <a:stretch>
            <a:fillRect/>
          </a:stretch>
        </p:blipFill>
        <p:spPr bwMode="auto">
          <a:xfrm rot="21437674">
            <a:off x="7487587" y="2224676"/>
            <a:ext cx="854440" cy="124517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26" name="Picture 2" descr="C:\Users\plather\Pictures\2011-09-22 hutch\hutch 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0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004" y="1006917"/>
            <a:ext cx="5431930" cy="5728483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851"/>
            <a:ext cx="6858000" cy="706090"/>
          </a:xfrm>
        </p:spPr>
        <p:txBody>
          <a:bodyPr>
            <a:no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Solid-State Astrochemistry at the THz/Far-IR Beamline</a:t>
            </a:r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1530" y="1575220"/>
            <a:ext cx="3108156" cy="4130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51904" y="2036886"/>
            <a:ext cx="4629957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520700">
              <a:buFontTx/>
              <a:buChar char="-"/>
            </a:pPr>
            <a:r>
              <a:rPr lang="en-AU" sz="1500" dirty="0">
                <a:solidFill>
                  <a:schemeClr val="bg1"/>
                </a:solidFill>
              </a:rPr>
              <a:t>Compressed He Cryocooler.</a:t>
            </a:r>
          </a:p>
          <a:p>
            <a:pPr marL="285750" indent="-285750" defTabSz="520700">
              <a:buFontTx/>
              <a:buChar char="-"/>
            </a:pPr>
            <a:r>
              <a:rPr lang="en-AU" sz="1500" dirty="0">
                <a:solidFill>
                  <a:schemeClr val="bg1"/>
                </a:solidFill>
              </a:rPr>
              <a:t>High vacuum chamber (ca. 10</a:t>
            </a:r>
            <a:r>
              <a:rPr lang="en-AU" sz="1500" b="1" baseline="30000" dirty="0">
                <a:solidFill>
                  <a:schemeClr val="bg1"/>
                </a:solidFill>
              </a:rPr>
              <a:t>-9</a:t>
            </a:r>
            <a:r>
              <a:rPr lang="en-AU" sz="1500" dirty="0">
                <a:solidFill>
                  <a:schemeClr val="bg1"/>
                </a:solidFill>
              </a:rPr>
              <a:t> mbar).</a:t>
            </a:r>
          </a:p>
          <a:p>
            <a:pPr marL="285750" indent="-285750" defTabSz="520700">
              <a:buFontTx/>
              <a:buChar char="-"/>
            </a:pPr>
            <a:r>
              <a:rPr lang="en-AU" sz="1500" dirty="0">
                <a:solidFill>
                  <a:schemeClr val="bg1"/>
                </a:solidFill>
              </a:rPr>
              <a:t>Transmission Matrix Isolation or RAIRS configuration.</a:t>
            </a:r>
          </a:p>
          <a:p>
            <a:pPr marL="285750" indent="-285750" defTabSz="520700">
              <a:buFontTx/>
              <a:buChar char="-"/>
            </a:pPr>
            <a:r>
              <a:rPr lang="en-AU" sz="1500" dirty="0">
                <a:solidFill>
                  <a:schemeClr val="bg1"/>
                </a:solidFill>
              </a:rPr>
              <a:t>Insertion into beamline FTIR sample compartment; internal and synchrotron source (50 - 5,000 cm</a:t>
            </a:r>
            <a:r>
              <a:rPr lang="en-AU" sz="1500" b="1" baseline="30000" dirty="0">
                <a:solidFill>
                  <a:schemeClr val="bg1"/>
                </a:solidFill>
              </a:rPr>
              <a:t>-1</a:t>
            </a:r>
            <a:r>
              <a:rPr lang="en-AU" sz="1500" dirty="0">
                <a:solidFill>
                  <a:schemeClr val="bg1"/>
                </a:solidFill>
              </a:rPr>
              <a:t>).</a:t>
            </a:r>
          </a:p>
          <a:p>
            <a:pPr marL="285750" indent="-285750" defTabSz="520700">
              <a:buFontTx/>
              <a:buChar char="-"/>
            </a:pPr>
            <a:r>
              <a:rPr lang="en-AU" sz="1500" dirty="0">
                <a:solidFill>
                  <a:schemeClr val="bg1"/>
                </a:solidFill>
              </a:rPr>
              <a:t>Coupled onto </a:t>
            </a:r>
            <a:r>
              <a:rPr lang="en-AU" sz="1500" dirty="0" err="1">
                <a:solidFill>
                  <a:schemeClr val="bg1"/>
                </a:solidFill>
              </a:rPr>
              <a:t>Nd</a:t>
            </a:r>
            <a:r>
              <a:rPr lang="en-AU" sz="1500" dirty="0">
                <a:solidFill>
                  <a:schemeClr val="bg1"/>
                </a:solidFill>
              </a:rPr>
              <a:t>-YAG photolysis system to generate and trap reactive intermediates or can be used for direct surface irradiation.</a:t>
            </a:r>
          </a:p>
          <a:p>
            <a:endParaRPr lang="en-AU" sz="1500" dirty="0">
              <a:solidFill>
                <a:schemeClr val="bg1"/>
              </a:solidFill>
            </a:endParaRPr>
          </a:p>
          <a:p>
            <a:r>
              <a:rPr lang="en-AU" sz="1500" dirty="0">
                <a:solidFill>
                  <a:schemeClr val="bg1"/>
                </a:solidFill>
              </a:rPr>
              <a:t>Infrared signatures for qualitative ice composition analysis.</a:t>
            </a:r>
          </a:p>
          <a:p>
            <a:endParaRPr lang="en-AU" sz="1500" dirty="0">
              <a:solidFill>
                <a:schemeClr val="bg1"/>
              </a:solidFill>
            </a:endParaRPr>
          </a:p>
          <a:p>
            <a:r>
              <a:rPr lang="en-AU" sz="1500" dirty="0">
                <a:solidFill>
                  <a:schemeClr val="bg1"/>
                </a:solidFill>
              </a:rPr>
              <a:t>Integrated absorption bands for quantitative analysis (using thin-film A-values)</a:t>
            </a:r>
          </a:p>
          <a:p>
            <a:endParaRPr lang="en-AU" sz="1500" dirty="0">
              <a:solidFill>
                <a:schemeClr val="bg1"/>
              </a:solidFill>
            </a:endParaRPr>
          </a:p>
          <a:p>
            <a:r>
              <a:rPr lang="en-AU" sz="1500" dirty="0">
                <a:solidFill>
                  <a:schemeClr val="bg1"/>
                </a:solidFill>
              </a:rPr>
              <a:t>Looped FTIR spectra collection for kinetic studies.</a:t>
            </a:r>
          </a:p>
          <a:p>
            <a:endParaRPr lang="en-AU" sz="1500" dirty="0">
              <a:solidFill>
                <a:schemeClr val="bg1"/>
              </a:solidFill>
            </a:endParaRPr>
          </a:p>
          <a:p>
            <a:r>
              <a:rPr lang="en-AU" sz="1500" dirty="0">
                <a:solidFill>
                  <a:schemeClr val="bg1"/>
                </a:solidFill>
              </a:rPr>
              <a:t>THz region for ice morphology analysis; lattice bands, low-frequency vibration modes.</a:t>
            </a:r>
          </a:p>
          <a:p>
            <a:endParaRPr lang="en-AU" sz="16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1808" y="1119274"/>
            <a:ext cx="5207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</a:rPr>
              <a:t>Simulation of astrophysical ice surfaces by vapour deposition of molecular component onto a reflective substrate or optical window cooled to 10 K.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11400" y="5904403"/>
            <a:ext cx="318635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prstClr val="black"/>
                </a:solidFill>
              </a:rPr>
              <a:t>AutoCAD design of RAIRS system coupled to laser-photolysis setup (Completion March 2016)</a:t>
            </a:r>
          </a:p>
        </p:txBody>
      </p:sp>
    </p:spTree>
    <p:extLst>
      <p:ext uri="{BB962C8B-B14F-4D97-AF65-F5344CB8AC3E}">
        <p14:creationId xmlns:p14="http://schemas.microsoft.com/office/powerpoint/2010/main" val="28000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851"/>
            <a:ext cx="6858000" cy="706090"/>
          </a:xfrm>
        </p:spPr>
        <p:txBody>
          <a:bodyPr>
            <a:noAutofit/>
          </a:bodyPr>
          <a:lstStyle/>
          <a:p>
            <a:r>
              <a:rPr lang="en-AU" sz="2000" dirty="0">
                <a:solidFill>
                  <a:schemeClr val="bg1"/>
                </a:solidFill>
              </a:rPr>
              <a:t>Solid-State Astrochemistry at the THz/Far-IR Beamline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1044619"/>
            <a:ext cx="3654225" cy="5244842"/>
            <a:chOff x="1187805" y="1607292"/>
            <a:chExt cx="3654225" cy="5244842"/>
          </a:xfrm>
        </p:grpSpPr>
        <p:sp>
          <p:nvSpPr>
            <p:cNvPr id="28" name="TextBox 27"/>
            <p:cNvSpPr txBox="1"/>
            <p:nvPr/>
          </p:nvSpPr>
          <p:spPr>
            <a:xfrm>
              <a:off x="1208682" y="1607292"/>
              <a:ext cx="36333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600" b="1" dirty="0">
                  <a:solidFill>
                    <a:srgbClr val="1F497D"/>
                  </a:solidFill>
                </a:rPr>
                <a:t>Case Study:</a:t>
              </a:r>
              <a:r>
                <a:rPr lang="en-AU" sz="1600" dirty="0">
                  <a:solidFill>
                    <a:srgbClr val="1F497D"/>
                  </a:solidFill>
                </a:rPr>
                <a:t> Solid-state generation of pyrimidine bases from nitrile &amp; formamide precursors.</a:t>
              </a:r>
            </a:p>
          </p:txBody>
        </p:sp>
        <p:pic>
          <p:nvPicPr>
            <p:cNvPr id="2050" name="Picture 2" descr="Ball and stick model of acetonitril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5315" y="2348884"/>
              <a:ext cx="882049" cy="778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://www.iram-institute.org/medias/uploads/image/Formamide-3D-balls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53444" y="2204864"/>
              <a:ext cx="710372" cy="962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Down Arrow 3"/>
            <p:cNvSpPr/>
            <p:nvPr/>
          </p:nvSpPr>
          <p:spPr>
            <a:xfrm>
              <a:off x="2875403" y="3212976"/>
              <a:ext cx="289560" cy="771068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>
                <a:solidFill>
                  <a:prstClr val="white"/>
                </a:solidFill>
              </a:endParaRPr>
            </a:p>
          </p:txBody>
        </p:sp>
        <p:pic>
          <p:nvPicPr>
            <p:cNvPr id="2054" name="Picture 6" descr="https://upload.wikimedia.org/wikipedia/commons/7/73/Cytosine-3D-balls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8398" y="3956800"/>
              <a:ext cx="952184" cy="1061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upload.wikimedia.org/wikipedia/commons/thumb/8/88/Thymine-3D-balls.png/718px-Thymine-3D-balls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290" y="3861048"/>
              <a:ext cx="1019641" cy="1136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Down Arrow 11"/>
            <p:cNvSpPr/>
            <p:nvPr/>
          </p:nvSpPr>
          <p:spPr>
            <a:xfrm>
              <a:off x="2875403" y="4797152"/>
              <a:ext cx="289560" cy="771068"/>
            </a:xfrm>
            <a:prstGeom prst="downArrow">
              <a:avLst/>
            </a:prstGeom>
            <a:solidFill>
              <a:schemeClr val="accent6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AU">
                <a:solidFill>
                  <a:prstClr val="white"/>
                </a:solidFill>
              </a:endParaRPr>
            </a:p>
          </p:txBody>
        </p:sp>
        <p:pic>
          <p:nvPicPr>
            <p:cNvPr id="2058" name="Picture 10" descr="http://study.com/cimages/multimages/16/Purine_ball_and_stick_300_pixel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57" y="5688964"/>
              <a:ext cx="1172335" cy="116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187805" y="3297708"/>
              <a:ext cx="22570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solidFill>
                    <a:prstClr val="black"/>
                  </a:solidFill>
                </a:rPr>
                <a:t>Inert Matrix / Pure Ice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87405" y="4950201"/>
              <a:ext cx="993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solidFill>
                    <a:srgbClr val="1F497D"/>
                  </a:solidFill>
                </a:rPr>
                <a:t>Thymine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00762" y="4954192"/>
              <a:ext cx="9898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solidFill>
                    <a:srgbClr val="1F497D"/>
                  </a:solidFill>
                </a:rPr>
                <a:t>Cytosine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80894" y="6419150"/>
              <a:ext cx="7954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solidFill>
                    <a:srgbClr val="1F497D"/>
                  </a:solidFill>
                </a:rPr>
                <a:t>Purine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159243" y="1526827"/>
            <a:ext cx="3931332" cy="5214316"/>
            <a:chOff x="4085946" y="1526827"/>
            <a:chExt cx="3931332" cy="5214316"/>
          </a:xfrm>
        </p:grpSpPr>
        <p:pic>
          <p:nvPicPr>
            <p:cNvPr id="34817" name="Picture 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42030" y="1526827"/>
              <a:ext cx="3108156" cy="4566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4830924" y="6156368"/>
              <a:ext cx="3186354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AU" sz="1600" dirty="0">
                  <a:solidFill>
                    <a:prstClr val="black"/>
                  </a:solidFill>
                </a:rPr>
                <a:t>Half-section view showing substrate position &amp; FTIR matching optics.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22534" y="4607840"/>
              <a:ext cx="898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 err="1">
                  <a:solidFill>
                    <a:srgbClr val="00B050"/>
                  </a:solidFill>
                </a:rPr>
                <a:t>Nd</a:t>
              </a:r>
              <a:r>
                <a:rPr lang="en-AU" dirty="0">
                  <a:solidFill>
                    <a:srgbClr val="00B050"/>
                  </a:solidFill>
                </a:rPr>
                <a:t>-YAG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4409982" y="5157192"/>
              <a:ext cx="172819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896036" y="4797152"/>
              <a:ext cx="1674186" cy="108012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085946" y="5198888"/>
              <a:ext cx="1083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dirty="0">
                  <a:solidFill>
                    <a:srgbClr val="C0504D"/>
                  </a:solidFill>
                </a:rPr>
                <a:t>Precursor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60568" y="2004801"/>
            <a:ext cx="2222711" cy="2833140"/>
            <a:chOff x="0" y="4024859"/>
            <a:chExt cx="2222711" cy="2833140"/>
          </a:xfrm>
        </p:grpSpPr>
        <p:sp>
          <p:nvSpPr>
            <p:cNvPr id="25" name="Rounded Rectangle 24"/>
            <p:cNvSpPr/>
            <p:nvPr/>
          </p:nvSpPr>
          <p:spPr>
            <a:xfrm>
              <a:off x="0" y="4024859"/>
              <a:ext cx="2222711" cy="2833140"/>
            </a:xfrm>
            <a:prstGeom prst="roundRect">
              <a:avLst/>
            </a:prstGeom>
            <a:solidFill>
              <a:srgbClr val="5F9127"/>
            </a:solidFill>
            <a:ln>
              <a:solidFill>
                <a:srgbClr val="7CBF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2446" y="4155820"/>
              <a:ext cx="2065315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>
                  <a:solidFill>
                    <a:schemeClr val="bg1"/>
                  </a:solidFill>
                </a:rPr>
                <a:t>Simulation of astrophysical ice surfaces by vapour deposition of molecular component onto a reflective substrate or optical window cooled to 10 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253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131840" y="1196752"/>
            <a:ext cx="4640560" cy="1296144"/>
          </a:xfrm>
          <a:solidFill>
            <a:schemeClr val="tx2"/>
          </a:solidFill>
        </p:spPr>
        <p:txBody>
          <a:bodyPr/>
          <a:lstStyle/>
          <a:p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59832" y="332656"/>
            <a:ext cx="5088044" cy="1470025"/>
          </a:xfrm>
        </p:spPr>
        <p:txBody>
          <a:bodyPr/>
          <a:lstStyle/>
          <a:p>
            <a:r>
              <a:rPr lang="en-AU" dirty="0" smtClean="0">
                <a:solidFill>
                  <a:schemeClr val="bg1"/>
                </a:solidFill>
              </a:rPr>
              <a:t>The END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67944" y="378904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Ruth Plathe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THz/FarIR Beamline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Australian Synchrotron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www.synchrotron.org.au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Phone: +613 8540 4112</a:t>
            </a:r>
          </a:p>
          <a:p>
            <a:r>
              <a:rPr lang="en-AU" dirty="0" smtClean="0">
                <a:solidFill>
                  <a:schemeClr val="bg1"/>
                </a:solidFill>
              </a:rPr>
              <a:t>Ruth.Plathe@synchrotron.org.au</a:t>
            </a:r>
          </a:p>
          <a:p>
            <a:endParaRPr lang="en-AU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Far-IR beamline at the Australian Synchrotron</a:t>
            </a:r>
            <a:endParaRPr lang="en-AU" dirty="0"/>
          </a:p>
        </p:txBody>
      </p:sp>
      <p:pic>
        <p:nvPicPr>
          <p:cNvPr id="7" name="Content Placeholder 2" descr="K:\Beamlines\BL08 02IR1 IR\FAR-IR &amp; HIRES BRANCH\Webpage\potential webpage photos\P908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731911" y="1734617"/>
            <a:ext cx="5855294" cy="4391472"/>
          </a:xfrm>
          <a:prstGeom prst="rect">
            <a:avLst/>
          </a:prstGeom>
          <a:noFill/>
        </p:spPr>
      </p:pic>
      <p:pic>
        <p:nvPicPr>
          <p:cNvPr id="60421" name="Picture 5" descr="C:\Users\plather\AppData\Local\Microsoft\Windows\Temporary Internet Files\Content.Outlook\DOEXBI59\TopUp Day O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9221" y="4437112"/>
            <a:ext cx="6644779" cy="2420888"/>
          </a:xfrm>
          <a:prstGeom prst="rect">
            <a:avLst/>
          </a:prstGeom>
          <a:noFill/>
        </p:spPr>
      </p:pic>
      <p:pic>
        <p:nvPicPr>
          <p:cNvPr id="60423" name="Picture 7" descr="Click for larger imag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9950" y="1556792"/>
            <a:ext cx="5734050" cy="282892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1052736"/>
            <a:ext cx="3707904" cy="923330"/>
          </a:xfrm>
          <a:prstGeom prst="rect">
            <a:avLst/>
          </a:prstGeom>
          <a:solidFill>
            <a:schemeClr val="tx1">
              <a:alpha val="19000"/>
            </a:schemeClr>
          </a:solidFill>
        </p:spPr>
        <p:txBody>
          <a:bodyPr wrap="square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 The IFS125hr offers an </a:t>
            </a:r>
            <a:r>
              <a:rPr lang="en-AU" dirty="0" err="1" smtClean="0">
                <a:solidFill>
                  <a:schemeClr val="bg1"/>
                </a:solidFill>
              </a:rPr>
              <a:t>unapodized</a:t>
            </a:r>
            <a:r>
              <a:rPr lang="en-AU" dirty="0" smtClean="0">
                <a:solidFill>
                  <a:schemeClr val="bg1"/>
                </a:solidFill>
              </a:rPr>
              <a:t> resolution of 0.603/L cm-1 where L=947 cm (max OPD) ~ 0.00064 cm-1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716016" y="1124744"/>
            <a:ext cx="3096344" cy="288032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TextBox 9"/>
          <p:cNvSpPr txBox="1"/>
          <p:nvPr/>
        </p:nvSpPr>
        <p:spPr>
          <a:xfrm>
            <a:off x="4932040" y="1052736"/>
            <a:ext cx="2506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www.synchrotron.org.au</a:t>
            </a:r>
            <a:endParaRPr lang="en-AU" dirty="0">
              <a:solidFill>
                <a:schemeClr val="bg1"/>
              </a:solidFill>
            </a:endParaRPr>
          </a:p>
        </p:txBody>
      </p:sp>
      <p:grpSp>
        <p:nvGrpSpPr>
          <p:cNvPr id="12" name="Group 25"/>
          <p:cNvGrpSpPr/>
          <p:nvPr/>
        </p:nvGrpSpPr>
        <p:grpSpPr>
          <a:xfrm>
            <a:off x="4375443" y="1124744"/>
            <a:ext cx="4768557" cy="5615841"/>
            <a:chOff x="-3497693" y="738464"/>
            <a:chExt cx="4768557" cy="5615841"/>
          </a:xfrm>
        </p:grpSpPr>
        <p:sp>
          <p:nvSpPr>
            <p:cNvPr id="13" name="Rounded Rectangle 12"/>
            <p:cNvSpPr/>
            <p:nvPr/>
          </p:nvSpPr>
          <p:spPr>
            <a:xfrm>
              <a:off x="-3497693" y="738464"/>
              <a:ext cx="4768557" cy="5615841"/>
            </a:xfrm>
            <a:prstGeom prst="roundRect">
              <a:avLst/>
            </a:prstGeom>
            <a:solidFill>
              <a:schemeClr val="accent1">
                <a:alpha val="78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4" name="Group 14"/>
            <p:cNvGrpSpPr>
              <a:grpSpLocks/>
            </p:cNvGrpSpPr>
            <p:nvPr/>
          </p:nvGrpSpPr>
          <p:grpSpPr bwMode="auto">
            <a:xfrm>
              <a:off x="-3358211" y="844043"/>
              <a:ext cx="4482351" cy="5303838"/>
              <a:chOff x="2994" y="979"/>
              <a:chExt cx="2824" cy="3341"/>
            </a:xfrm>
            <a:noFill/>
          </p:grpSpPr>
          <p:sp>
            <p:nvSpPr>
              <p:cNvPr id="15" name="Text Box 15"/>
              <p:cNvSpPr txBox="1">
                <a:spLocks noChangeArrowheads="1"/>
              </p:cNvSpPr>
              <p:nvPr/>
            </p:nvSpPr>
            <p:spPr bwMode="auto">
              <a:xfrm>
                <a:off x="3589" y="979"/>
                <a:ext cx="1018" cy="2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US" sz="1800" b="0" u="sng" dirty="0">
                    <a:latin typeface="Arial" pitchFamily="34" charset="0"/>
                  </a:rPr>
                  <a:t>Beamsplitters</a:t>
                </a:r>
              </a:p>
            </p:txBody>
          </p:sp>
          <p:sp>
            <p:nvSpPr>
              <p:cNvPr id="16" name="Text Box 16"/>
              <p:cNvSpPr txBox="1">
                <a:spLocks noChangeArrowheads="1"/>
              </p:cNvSpPr>
              <p:nvPr/>
            </p:nvSpPr>
            <p:spPr bwMode="auto">
              <a:xfrm>
                <a:off x="3638" y="1738"/>
                <a:ext cx="1018" cy="2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US" sz="1800" b="0" u="sng">
                    <a:latin typeface="Arial" pitchFamily="34" charset="0"/>
                  </a:rPr>
                  <a:t>IR Detectors</a:t>
                </a:r>
              </a:p>
            </p:txBody>
          </p:sp>
          <p:sp>
            <p:nvSpPr>
              <p:cNvPr id="17" name="Text Box 18"/>
              <p:cNvSpPr txBox="1">
                <a:spLocks noChangeArrowheads="1"/>
              </p:cNvSpPr>
              <p:nvPr/>
            </p:nvSpPr>
            <p:spPr bwMode="auto">
              <a:xfrm>
                <a:off x="3024" y="1242"/>
                <a:ext cx="960" cy="40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buFontTx/>
                  <a:buChar char="•"/>
                </a:pPr>
                <a:r>
                  <a:rPr lang="en-US" sz="1800" b="0" dirty="0">
                    <a:latin typeface="Arial" pitchFamily="34" charset="0"/>
                  </a:rPr>
                  <a:t> Multi/Mylar</a:t>
                </a:r>
                <a:endParaRPr lang="en-US" sz="1800" b="0" baseline="30000" dirty="0">
                  <a:latin typeface="Arial" pitchFamily="34" charset="0"/>
                </a:endParaRPr>
              </a:p>
              <a:p>
                <a:pPr eaLnBrk="1" hangingPunct="1">
                  <a:buFontTx/>
                  <a:buChar char="•"/>
                </a:pPr>
                <a:r>
                  <a:rPr lang="en-US" sz="1800" b="0" dirty="0">
                    <a:latin typeface="Arial" pitchFamily="34" charset="0"/>
                  </a:rPr>
                  <a:t> </a:t>
                </a:r>
                <a:r>
                  <a:rPr lang="en-US" sz="1800" b="0" dirty="0" err="1">
                    <a:latin typeface="Arial" pitchFamily="34" charset="0"/>
                  </a:rPr>
                  <a:t>Ge</a:t>
                </a:r>
                <a:r>
                  <a:rPr lang="en-US" sz="1800" b="0" dirty="0">
                    <a:latin typeface="Arial" pitchFamily="34" charset="0"/>
                  </a:rPr>
                  <a:t>/</a:t>
                </a:r>
                <a:r>
                  <a:rPr lang="en-US" sz="1800" b="0" dirty="0" err="1">
                    <a:latin typeface="Arial" pitchFamily="34" charset="0"/>
                  </a:rPr>
                  <a:t>KBr</a:t>
                </a:r>
                <a:endParaRPr lang="en-US" sz="1800" b="0" baseline="30000" dirty="0">
                  <a:latin typeface="Arial" pitchFamily="34" charset="0"/>
                </a:endParaRPr>
              </a:p>
            </p:txBody>
          </p:sp>
          <p:sp>
            <p:nvSpPr>
              <p:cNvPr id="18" name="Text Box 19"/>
              <p:cNvSpPr txBox="1">
                <a:spLocks noChangeArrowheads="1"/>
              </p:cNvSpPr>
              <p:nvPr/>
            </p:nvSpPr>
            <p:spPr bwMode="auto">
              <a:xfrm>
                <a:off x="2994" y="1947"/>
                <a:ext cx="1280" cy="9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>
                  <a:buFontTx/>
                  <a:buChar char="•"/>
                </a:pPr>
                <a:r>
                  <a:rPr lang="en-US" sz="1800" b="0" dirty="0">
                    <a:latin typeface="Arial" pitchFamily="34" charset="0"/>
                  </a:rPr>
                  <a:t> Si bolometer</a:t>
                </a:r>
              </a:p>
              <a:p>
                <a:pPr eaLnBrk="1" hangingPunct="1">
                  <a:buFontTx/>
                  <a:buChar char="•"/>
                </a:pPr>
                <a:r>
                  <a:rPr lang="en-US" sz="1800" b="0" baseline="30000" dirty="0">
                    <a:latin typeface="Arial" pitchFamily="34" charset="0"/>
                  </a:rPr>
                  <a:t> </a:t>
                </a:r>
                <a:r>
                  <a:rPr lang="en-US" sz="1800" b="0" dirty="0" err="1">
                    <a:latin typeface="Arial" pitchFamily="34" charset="0"/>
                  </a:rPr>
                  <a:t>Si:B</a:t>
                </a:r>
                <a:r>
                  <a:rPr lang="en-US" sz="1800" b="0" dirty="0">
                    <a:latin typeface="Arial" pitchFamily="34" charset="0"/>
                  </a:rPr>
                  <a:t> bolometer	</a:t>
                </a:r>
                <a:endParaRPr lang="en-US" sz="1800" b="0" baseline="30000" dirty="0">
                  <a:latin typeface="Arial" pitchFamily="34" charset="0"/>
                </a:endParaRPr>
              </a:p>
              <a:p>
                <a:pPr eaLnBrk="1" hangingPunct="1">
                  <a:buFontTx/>
                  <a:buChar char="•"/>
                </a:pPr>
                <a:r>
                  <a:rPr lang="en-US" sz="1800" b="0" dirty="0">
                    <a:latin typeface="Arial" pitchFamily="34" charset="0"/>
                  </a:rPr>
                  <a:t> DTGS	</a:t>
                </a:r>
                <a:endParaRPr lang="en-US" sz="1800" b="0" baseline="30000" dirty="0">
                  <a:latin typeface="Arial" pitchFamily="34" charset="0"/>
                </a:endParaRPr>
              </a:p>
              <a:p>
                <a:pPr eaLnBrk="1" hangingPunct="1">
                  <a:buFontTx/>
                  <a:buChar char="•"/>
                </a:pPr>
                <a:r>
                  <a:rPr lang="en-US" sz="1800" b="0" dirty="0">
                    <a:latin typeface="Arial" pitchFamily="34" charset="0"/>
                  </a:rPr>
                  <a:t> MCT</a:t>
                </a:r>
                <a:r>
                  <a:rPr lang="en-US" sz="1800" b="0" baseline="-25000" dirty="0">
                    <a:latin typeface="Arial" pitchFamily="34" charset="0"/>
                  </a:rPr>
                  <a:t>N</a:t>
                </a:r>
              </a:p>
              <a:p>
                <a:pPr eaLnBrk="1" hangingPunct="1">
                  <a:buFontTx/>
                  <a:buChar char="•"/>
                </a:pPr>
                <a:r>
                  <a:rPr lang="en-US" sz="1800" b="0" dirty="0">
                    <a:latin typeface="Arial" pitchFamily="34" charset="0"/>
                  </a:rPr>
                  <a:t> MCT</a:t>
                </a:r>
                <a:r>
                  <a:rPr lang="en-US" sz="1800" b="0" baseline="-25000" dirty="0">
                    <a:latin typeface="Arial" pitchFamily="34" charset="0"/>
                  </a:rPr>
                  <a:t>M</a:t>
                </a:r>
                <a:r>
                  <a:rPr lang="en-US" sz="1800" b="0" dirty="0">
                    <a:latin typeface="Arial" pitchFamily="34" charset="0"/>
                  </a:rPr>
                  <a:t>	</a:t>
                </a:r>
                <a:endParaRPr lang="en-US" sz="1800" b="0" baseline="30000" dirty="0">
                  <a:latin typeface="Arial" pitchFamily="34" charset="0"/>
                </a:endParaRPr>
              </a:p>
            </p:txBody>
          </p:sp>
          <p:sp>
            <p:nvSpPr>
              <p:cNvPr id="19" name="Text Box 20"/>
              <p:cNvSpPr txBox="1">
                <a:spLocks noChangeArrowheads="1"/>
              </p:cNvSpPr>
              <p:nvPr/>
            </p:nvSpPr>
            <p:spPr bwMode="auto">
              <a:xfrm>
                <a:off x="3802" y="2933"/>
                <a:ext cx="730" cy="2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US" sz="1800" b="0" u="sng" dirty="0">
                    <a:latin typeface="Arial" pitchFamily="34" charset="0"/>
                  </a:rPr>
                  <a:t>Sources</a:t>
                </a:r>
              </a:p>
            </p:txBody>
          </p:sp>
          <p:sp>
            <p:nvSpPr>
              <p:cNvPr id="20" name="Text Box 21"/>
              <p:cNvSpPr txBox="1">
                <a:spLocks noChangeArrowheads="1"/>
              </p:cNvSpPr>
              <p:nvPr/>
            </p:nvSpPr>
            <p:spPr bwMode="auto">
              <a:xfrm>
                <a:off x="3026" y="3112"/>
                <a:ext cx="1072" cy="58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>
                  <a:buFontTx/>
                  <a:buChar char="•"/>
                </a:pPr>
                <a:r>
                  <a:rPr lang="en-US" sz="1800" b="0" dirty="0">
                    <a:latin typeface="Arial" pitchFamily="34" charset="0"/>
                  </a:rPr>
                  <a:t> </a:t>
                </a:r>
                <a:r>
                  <a:rPr lang="en-US" sz="1800" dirty="0">
                    <a:latin typeface="Arial" pitchFamily="34" charset="0"/>
                  </a:rPr>
                  <a:t>Synchrotron</a:t>
                </a:r>
                <a:endParaRPr lang="en-US" sz="1800" i="1" dirty="0">
                  <a:latin typeface="Arial" pitchFamily="34" charset="0"/>
                </a:endParaRPr>
              </a:p>
              <a:p>
                <a:pPr eaLnBrk="1" hangingPunct="1">
                  <a:buFontTx/>
                  <a:buChar char="•"/>
                </a:pPr>
                <a:r>
                  <a:rPr lang="en-US" sz="1800" b="0" dirty="0">
                    <a:latin typeface="Arial" pitchFamily="34" charset="0"/>
                  </a:rPr>
                  <a:t> Hg-Arc lamp</a:t>
                </a:r>
              </a:p>
              <a:p>
                <a:pPr eaLnBrk="1" hangingPunct="1">
                  <a:buFontTx/>
                  <a:buChar char="•"/>
                </a:pPr>
                <a:r>
                  <a:rPr lang="en-US" sz="1800" b="0" baseline="30000" dirty="0">
                    <a:latin typeface="Arial" pitchFamily="34" charset="0"/>
                  </a:rPr>
                  <a:t> </a:t>
                </a:r>
                <a:r>
                  <a:rPr lang="en-US" sz="1800" b="0" dirty="0" smtClean="0">
                    <a:latin typeface="Arial" pitchFamily="34" charset="0"/>
                  </a:rPr>
                  <a:t>Globar</a:t>
                </a:r>
                <a:endParaRPr lang="en-US" sz="1800" b="0" baseline="30000" dirty="0">
                  <a:latin typeface="Arial" pitchFamily="34" charset="0"/>
                </a:endParaRPr>
              </a:p>
            </p:txBody>
          </p:sp>
          <p:sp>
            <p:nvSpPr>
              <p:cNvPr id="21" name="Text Box 22"/>
              <p:cNvSpPr txBox="1">
                <a:spLocks noChangeArrowheads="1"/>
              </p:cNvSpPr>
              <p:nvPr/>
            </p:nvSpPr>
            <p:spPr bwMode="auto">
              <a:xfrm>
                <a:off x="4390" y="3703"/>
                <a:ext cx="1018" cy="2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US" sz="1800" b="0" u="sng" dirty="0">
                    <a:latin typeface="Arial" pitchFamily="34" charset="0"/>
                  </a:rPr>
                  <a:t>Optical Filters</a:t>
                </a:r>
              </a:p>
            </p:txBody>
          </p:sp>
          <p:sp>
            <p:nvSpPr>
              <p:cNvPr id="22" name="Text Box 23"/>
              <p:cNvSpPr txBox="1">
                <a:spLocks noChangeArrowheads="1"/>
              </p:cNvSpPr>
              <p:nvPr/>
            </p:nvSpPr>
            <p:spPr bwMode="auto">
              <a:xfrm>
                <a:off x="4173" y="3913"/>
                <a:ext cx="1645" cy="40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>
                  <a:buFontTx/>
                  <a:buChar char="•"/>
                </a:pPr>
                <a:r>
                  <a:rPr lang="en-US" sz="1800" b="0" dirty="0">
                    <a:latin typeface="Arial" pitchFamily="34" charset="0"/>
                  </a:rPr>
                  <a:t> series of narrow band </a:t>
                </a:r>
                <a:endParaRPr lang="en-US" sz="1800" b="0" dirty="0" smtClean="0">
                  <a:latin typeface="Arial" pitchFamily="34" charset="0"/>
                </a:endParaRPr>
              </a:p>
              <a:p>
                <a:pPr eaLnBrk="1" hangingPunct="1"/>
                <a:r>
                  <a:rPr lang="en-US" sz="1800" b="0" dirty="0" smtClean="0">
                    <a:latin typeface="Arial" pitchFamily="34" charset="0"/>
                  </a:rPr>
                  <a:t>pass </a:t>
                </a:r>
                <a:r>
                  <a:rPr lang="en-US" sz="1800" b="0" dirty="0">
                    <a:latin typeface="Arial" pitchFamily="34" charset="0"/>
                  </a:rPr>
                  <a:t>IR filters</a:t>
                </a:r>
                <a:endParaRPr lang="en-US" sz="1800" b="0" baseline="30000" dirty="0">
                  <a:latin typeface="Arial" pitchFamily="34" charset="0"/>
                </a:endParaRPr>
              </a:p>
            </p:txBody>
          </p:sp>
          <p:sp>
            <p:nvSpPr>
              <p:cNvPr id="23" name="Text Box 24"/>
              <p:cNvSpPr txBox="1">
                <a:spLocks noChangeArrowheads="1"/>
              </p:cNvSpPr>
              <p:nvPr/>
            </p:nvSpPr>
            <p:spPr bwMode="auto">
              <a:xfrm>
                <a:off x="3199" y="3703"/>
                <a:ext cx="785" cy="23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en-US" sz="1800" b="0" u="sng" dirty="0">
                    <a:latin typeface="Arial" pitchFamily="34" charset="0"/>
                  </a:rPr>
                  <a:t>Apertures</a:t>
                </a:r>
              </a:p>
            </p:txBody>
          </p:sp>
          <p:sp>
            <p:nvSpPr>
              <p:cNvPr id="24" name="Text Box 25"/>
              <p:cNvSpPr txBox="1">
                <a:spLocks noChangeArrowheads="1"/>
              </p:cNvSpPr>
              <p:nvPr/>
            </p:nvSpPr>
            <p:spPr bwMode="auto">
              <a:xfrm>
                <a:off x="3024" y="4029"/>
                <a:ext cx="1136" cy="23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>
                  <a:buFontTx/>
                  <a:buChar char="•"/>
                </a:pPr>
                <a:r>
                  <a:rPr lang="en-US" sz="1800" b="0">
                    <a:latin typeface="Arial" pitchFamily="34" charset="0"/>
                  </a:rPr>
                  <a:t> 0.5 – 12.5 mm</a:t>
                </a:r>
                <a:endParaRPr lang="en-US" sz="1800" b="0" baseline="30000">
                  <a:latin typeface="Arial" pitchFamily="34" charset="0"/>
                </a:endParaRPr>
              </a:p>
            </p:txBody>
          </p:sp>
          <p:sp>
            <p:nvSpPr>
              <p:cNvPr id="25" name="Text Box 26"/>
              <p:cNvSpPr txBox="1">
                <a:spLocks noChangeArrowheads="1"/>
              </p:cNvSpPr>
              <p:nvPr/>
            </p:nvSpPr>
            <p:spPr bwMode="auto">
              <a:xfrm>
                <a:off x="4080" y="1942"/>
                <a:ext cx="1204" cy="93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800" b="0" dirty="0">
                    <a:latin typeface="Arial" pitchFamily="34" charset="0"/>
                  </a:rPr>
                  <a:t>10 – 370 cm</a:t>
                </a:r>
                <a:r>
                  <a:rPr lang="en-US" sz="1800" b="0" baseline="30000" dirty="0">
                    <a:latin typeface="Arial" pitchFamily="34" charset="0"/>
                  </a:rPr>
                  <a:t>-1</a:t>
                </a:r>
              </a:p>
              <a:p>
                <a:pPr eaLnBrk="1" hangingPunct="1"/>
                <a:r>
                  <a:rPr lang="en-US" sz="1800" b="0" dirty="0">
                    <a:latin typeface="Arial" pitchFamily="34" charset="0"/>
                  </a:rPr>
                  <a:t>300 – 1850 cm</a:t>
                </a:r>
                <a:r>
                  <a:rPr lang="en-US" sz="1800" b="0" baseline="30000" dirty="0">
                    <a:latin typeface="Arial" pitchFamily="34" charset="0"/>
                  </a:rPr>
                  <a:t>-1</a:t>
                </a:r>
              </a:p>
              <a:p>
                <a:pPr eaLnBrk="1" hangingPunct="1"/>
                <a:r>
                  <a:rPr lang="en-US" sz="1800" b="0" dirty="0">
                    <a:latin typeface="Arial" pitchFamily="34" charset="0"/>
                  </a:rPr>
                  <a:t>100 – 3000 cm</a:t>
                </a:r>
                <a:r>
                  <a:rPr lang="en-US" sz="1800" b="0" baseline="30000" dirty="0">
                    <a:latin typeface="Arial" pitchFamily="34" charset="0"/>
                  </a:rPr>
                  <a:t>-1</a:t>
                </a:r>
              </a:p>
              <a:p>
                <a:pPr eaLnBrk="1" hangingPunct="1"/>
                <a:r>
                  <a:rPr lang="en-US" sz="1800" b="0" dirty="0">
                    <a:latin typeface="Arial" pitchFamily="34" charset="0"/>
                  </a:rPr>
                  <a:t>700 – 5 000 cm</a:t>
                </a:r>
                <a:r>
                  <a:rPr lang="en-US" sz="1800" b="0" baseline="30000" dirty="0">
                    <a:latin typeface="Arial" pitchFamily="34" charset="0"/>
                  </a:rPr>
                  <a:t>-1</a:t>
                </a:r>
              </a:p>
              <a:p>
                <a:pPr eaLnBrk="1" hangingPunct="1"/>
                <a:r>
                  <a:rPr lang="en-US" sz="1800" b="0" dirty="0">
                    <a:latin typeface="Arial" pitchFamily="34" charset="0"/>
                  </a:rPr>
                  <a:t>600 – 5 000 cm</a:t>
                </a:r>
                <a:r>
                  <a:rPr lang="en-US" sz="1800" b="0" baseline="30000" dirty="0">
                    <a:latin typeface="Arial" pitchFamily="34" charset="0"/>
                  </a:rPr>
                  <a:t>-1</a:t>
                </a:r>
              </a:p>
            </p:txBody>
          </p:sp>
          <p:sp>
            <p:nvSpPr>
              <p:cNvPr id="26" name="Text Box 27"/>
              <p:cNvSpPr txBox="1">
                <a:spLocks noChangeArrowheads="1"/>
              </p:cNvSpPr>
              <p:nvPr/>
            </p:nvSpPr>
            <p:spPr bwMode="auto">
              <a:xfrm>
                <a:off x="4098" y="1244"/>
                <a:ext cx="1680" cy="40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/>
                <a:r>
                  <a:rPr lang="en-US" sz="1800" b="0" dirty="0" smtClean="0">
                    <a:latin typeface="Arial" pitchFamily="34" charset="0"/>
                  </a:rPr>
                  <a:t>25 – 40 &amp; 30 </a:t>
                </a:r>
                <a:r>
                  <a:rPr lang="en-US" sz="1800" b="0" dirty="0">
                    <a:latin typeface="Arial" pitchFamily="34" charset="0"/>
                  </a:rPr>
                  <a:t>– </a:t>
                </a:r>
                <a:r>
                  <a:rPr lang="en-US" sz="1800" b="0" dirty="0" smtClean="0">
                    <a:latin typeface="Arial" pitchFamily="34" charset="0"/>
                  </a:rPr>
                  <a:t>630 </a:t>
                </a:r>
                <a:r>
                  <a:rPr lang="en-US" sz="1800" b="0" dirty="0">
                    <a:latin typeface="Arial" pitchFamily="34" charset="0"/>
                  </a:rPr>
                  <a:t>cm</a:t>
                </a:r>
                <a:r>
                  <a:rPr lang="en-US" sz="1800" b="0" baseline="30000" dirty="0">
                    <a:latin typeface="Arial" pitchFamily="34" charset="0"/>
                  </a:rPr>
                  <a:t>-1</a:t>
                </a:r>
              </a:p>
              <a:p>
                <a:pPr eaLnBrk="1" hangingPunct="1"/>
                <a:r>
                  <a:rPr lang="en-US" sz="1800" b="0" dirty="0">
                    <a:latin typeface="Arial" pitchFamily="34" charset="0"/>
                  </a:rPr>
                  <a:t>450 – 4 800 cm</a:t>
                </a:r>
                <a:r>
                  <a:rPr lang="en-US" sz="1800" b="0" baseline="30000" dirty="0">
                    <a:latin typeface="Arial" pitchFamily="34" charset="0"/>
                  </a:rPr>
                  <a:t>-1</a:t>
                </a:r>
              </a:p>
            </p:txBody>
          </p:sp>
          <p:sp>
            <p:nvSpPr>
              <p:cNvPr id="27" name="Text Box 28"/>
              <p:cNvSpPr txBox="1">
                <a:spLocks noChangeArrowheads="1"/>
              </p:cNvSpPr>
              <p:nvPr/>
            </p:nvSpPr>
            <p:spPr bwMode="auto">
              <a:xfrm>
                <a:off x="4140" y="3119"/>
                <a:ext cx="1204" cy="58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800" i="1" dirty="0">
                    <a:latin typeface="Arial" pitchFamily="34" charset="0"/>
                  </a:rPr>
                  <a:t>mw – </a:t>
                </a:r>
                <a:r>
                  <a:rPr lang="en-US" sz="1800" i="1" dirty="0" err="1">
                    <a:latin typeface="Arial" pitchFamily="34" charset="0"/>
                  </a:rPr>
                  <a:t>vis</a:t>
                </a:r>
                <a:endParaRPr lang="en-US" sz="1800" i="1" dirty="0">
                  <a:latin typeface="Arial" pitchFamily="34" charset="0"/>
                </a:endParaRPr>
              </a:p>
              <a:p>
                <a:pPr eaLnBrk="1" hangingPunct="1"/>
                <a:r>
                  <a:rPr lang="en-US" sz="1800" b="0" dirty="0">
                    <a:latin typeface="Arial" pitchFamily="34" charset="0"/>
                  </a:rPr>
                  <a:t>5 – 1 000 cm</a:t>
                </a:r>
                <a:r>
                  <a:rPr lang="en-US" sz="1800" b="0" baseline="30000" dirty="0">
                    <a:latin typeface="Arial" pitchFamily="34" charset="0"/>
                  </a:rPr>
                  <a:t>-1</a:t>
                </a:r>
              </a:p>
              <a:p>
                <a:pPr eaLnBrk="1" hangingPunct="1"/>
                <a:r>
                  <a:rPr lang="en-US" sz="1800" b="0" dirty="0">
                    <a:latin typeface="Arial" pitchFamily="34" charset="0"/>
                  </a:rPr>
                  <a:t>10 – 13 000 </a:t>
                </a:r>
                <a:r>
                  <a:rPr lang="en-US" sz="1800" b="0" dirty="0" smtClean="0">
                    <a:latin typeface="Arial" pitchFamily="34" charset="0"/>
                  </a:rPr>
                  <a:t>cm</a:t>
                </a:r>
                <a:r>
                  <a:rPr lang="en-US" sz="1800" b="0" baseline="30000" dirty="0" smtClean="0">
                    <a:latin typeface="Arial" pitchFamily="34" charset="0"/>
                  </a:rPr>
                  <a:t>-1</a:t>
                </a:r>
                <a:endParaRPr lang="en-US" sz="1800" b="0" baseline="30000" dirty="0">
                  <a:latin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524328" y="6488668"/>
            <a:ext cx="1224136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cs typeface="Times New Roman" pitchFamily="18" charset="0"/>
              </a:rPr>
              <a:t>THz/FarIR</a:t>
            </a:r>
            <a:endParaRPr lang="en-US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188640"/>
            <a:ext cx="21194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2400" dirty="0" smtClean="0">
                <a:solidFill>
                  <a:srgbClr val="F8F8F8"/>
                </a:solidFill>
                <a:latin typeface="Arial" pitchFamily="34" charset="0"/>
                <a:cs typeface="Arial" pitchFamily="34" charset="0"/>
              </a:rPr>
              <a:t>THz Beamline</a:t>
            </a:r>
            <a:endParaRPr lang="en-GB" sz="2400" dirty="0">
              <a:solidFill>
                <a:srgbClr val="F8F8F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9267" name="Picture 3" descr="C:\Users\plather\Pictures\2011-09-22 hutch\hutch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5" y="980728"/>
            <a:ext cx="7836363" cy="5877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4819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79512" y="2334568"/>
            <a:ext cx="8964488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 Box 39"/>
          <p:cNvSpPr txBox="1">
            <a:spLocks noChangeArrowheads="1"/>
          </p:cNvSpPr>
          <p:nvPr/>
        </p:nvSpPr>
        <p:spPr bwMode="auto">
          <a:xfrm>
            <a:off x="6369050" y="4269507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48" name="Text Box 40"/>
          <p:cNvSpPr txBox="1">
            <a:spLocks noChangeArrowheads="1"/>
          </p:cNvSpPr>
          <p:nvPr/>
        </p:nvSpPr>
        <p:spPr bwMode="auto">
          <a:xfrm>
            <a:off x="6359525" y="3731345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2</a:t>
            </a:r>
          </a:p>
        </p:txBody>
      </p:sp>
      <p:sp>
        <p:nvSpPr>
          <p:cNvPr id="49" name="Text Box 41"/>
          <p:cNvSpPr txBox="1">
            <a:spLocks noChangeArrowheads="1"/>
          </p:cNvSpPr>
          <p:nvPr/>
        </p:nvSpPr>
        <p:spPr bwMode="auto">
          <a:xfrm>
            <a:off x="6359525" y="3212232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3</a:t>
            </a:r>
          </a:p>
        </p:txBody>
      </p:sp>
      <p:sp>
        <p:nvSpPr>
          <p:cNvPr id="50" name="Text Box 42"/>
          <p:cNvSpPr txBox="1">
            <a:spLocks noChangeArrowheads="1"/>
          </p:cNvSpPr>
          <p:nvPr/>
        </p:nvSpPr>
        <p:spPr bwMode="auto">
          <a:xfrm>
            <a:off x="6356350" y="2678832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4</a:t>
            </a:r>
          </a:p>
        </p:txBody>
      </p:sp>
      <p:grpSp>
        <p:nvGrpSpPr>
          <p:cNvPr id="2" name="Group 92"/>
          <p:cNvGrpSpPr/>
          <p:nvPr/>
        </p:nvGrpSpPr>
        <p:grpSpPr>
          <a:xfrm>
            <a:off x="3491880" y="1921595"/>
            <a:ext cx="2536825" cy="3433762"/>
            <a:chOff x="3892550" y="1921595"/>
            <a:chExt cx="2536825" cy="3433762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4152900" y="2224807"/>
              <a:ext cx="2276475" cy="2925763"/>
              <a:chOff x="2580" y="798"/>
              <a:chExt cx="1548" cy="1843"/>
            </a:xfrm>
            <a:solidFill>
              <a:schemeClr val="accent5">
                <a:alpha val="68000"/>
              </a:schemeClr>
            </a:solidFill>
          </p:grpSpPr>
          <p:pic>
            <p:nvPicPr>
              <p:cNvPr id="18" name="Picture 10"/>
              <p:cNvPicPr preferRelativeResize="0">
                <a:picLocks noChangeArrowheads="1"/>
              </p:cNvPicPr>
              <p:nvPr/>
            </p:nvPicPr>
            <p:blipFill>
              <a:blip r:embed="rId3" cstate="print"/>
              <a:srcRect l="5142" r="47565" b="6371"/>
              <a:stretch>
                <a:fillRect/>
              </a:stretch>
            </p:blipFill>
            <p:spPr bwMode="auto">
              <a:xfrm>
                <a:off x="2580" y="798"/>
                <a:ext cx="1548" cy="1843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9" name="Line 11"/>
              <p:cNvSpPr>
                <a:spLocks noChangeShapeType="1"/>
              </p:cNvSpPr>
              <p:nvPr/>
            </p:nvSpPr>
            <p:spPr bwMode="auto">
              <a:xfrm>
                <a:off x="4128" y="852"/>
                <a:ext cx="0" cy="1762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</p:grpSp>
        <p:sp>
          <p:nvSpPr>
            <p:cNvPr id="34" name="Text Box 26"/>
            <p:cNvSpPr txBox="1">
              <a:spLocks noChangeArrowheads="1"/>
            </p:cNvSpPr>
            <p:nvPr/>
          </p:nvSpPr>
          <p:spPr bwMode="auto">
            <a:xfrm>
              <a:off x="4705350" y="3885742"/>
              <a:ext cx="41549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dirty="0" smtClean="0">
                  <a:solidFill>
                    <a:srgbClr val="FF0000"/>
                  </a:solidFill>
                </a:rPr>
                <a:t>SR</a:t>
              </a:r>
              <a:endParaRPr lang="en-US" sz="18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35" name="Text Box 27"/>
            <p:cNvSpPr txBox="1">
              <a:spLocks noChangeArrowheads="1"/>
            </p:cNvSpPr>
            <p:nvPr/>
          </p:nvSpPr>
          <p:spPr bwMode="auto">
            <a:xfrm>
              <a:off x="3892550" y="3605932"/>
              <a:ext cx="3238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000">
                  <a:solidFill>
                    <a:srgbClr val="FF0000"/>
                  </a:solidFill>
                  <a:latin typeface="Arial" pitchFamily="34" charset="0"/>
                </a:rPr>
                <a:t>10</a:t>
              </a:r>
            </a:p>
          </p:txBody>
        </p:sp>
        <p:sp>
          <p:nvSpPr>
            <p:cNvPr id="36" name="Text Box 28"/>
            <p:cNvSpPr txBox="1">
              <a:spLocks noChangeArrowheads="1"/>
            </p:cNvSpPr>
            <p:nvPr/>
          </p:nvSpPr>
          <p:spPr bwMode="auto">
            <a:xfrm>
              <a:off x="3892550" y="2196232"/>
              <a:ext cx="3238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000">
                  <a:solidFill>
                    <a:srgbClr val="FF0000"/>
                  </a:solidFill>
                  <a:latin typeface="Arial" pitchFamily="34" charset="0"/>
                </a:rPr>
                <a:t>20</a:t>
              </a:r>
            </a:p>
          </p:txBody>
        </p:sp>
        <p:sp>
          <p:nvSpPr>
            <p:cNvPr id="37" name="Text Box 29"/>
            <p:cNvSpPr txBox="1">
              <a:spLocks noChangeArrowheads="1"/>
            </p:cNvSpPr>
            <p:nvPr/>
          </p:nvSpPr>
          <p:spPr bwMode="auto">
            <a:xfrm>
              <a:off x="3892550" y="2920132"/>
              <a:ext cx="3238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000">
                  <a:solidFill>
                    <a:srgbClr val="FF0000"/>
                  </a:solidFill>
                  <a:latin typeface="Arial" pitchFamily="34" charset="0"/>
                </a:rPr>
                <a:t>15</a:t>
              </a:r>
            </a:p>
          </p:txBody>
        </p:sp>
        <p:sp>
          <p:nvSpPr>
            <p:cNvPr id="38" name="Text Box 30"/>
            <p:cNvSpPr txBox="1">
              <a:spLocks noChangeArrowheads="1"/>
            </p:cNvSpPr>
            <p:nvPr/>
          </p:nvSpPr>
          <p:spPr bwMode="auto">
            <a:xfrm>
              <a:off x="5183226" y="4605889"/>
              <a:ext cx="45557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dirty="0" smtClean="0">
                  <a:solidFill>
                    <a:srgbClr val="0000CC"/>
                  </a:solidFill>
                </a:rPr>
                <a:t>GB</a:t>
              </a:r>
              <a:endParaRPr lang="en-US" sz="1800" dirty="0">
                <a:solidFill>
                  <a:srgbClr val="0000CC"/>
                </a:solidFill>
              </a:endParaRPr>
            </a:p>
          </p:txBody>
        </p:sp>
        <p:sp>
          <p:nvSpPr>
            <p:cNvPr id="39" name="Text Box 31"/>
            <p:cNvSpPr txBox="1">
              <a:spLocks noChangeArrowheads="1"/>
            </p:cNvSpPr>
            <p:nvPr/>
          </p:nvSpPr>
          <p:spPr bwMode="auto">
            <a:xfrm>
              <a:off x="5207000" y="5101357"/>
              <a:ext cx="3937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rgbClr val="FF0000"/>
                  </a:solidFill>
                  <a:latin typeface="Arial" pitchFamily="34" charset="0"/>
                </a:rPr>
                <a:t>600</a:t>
              </a:r>
            </a:p>
          </p:txBody>
        </p:sp>
        <p:sp>
          <p:nvSpPr>
            <p:cNvPr id="40" name="Text Box 32"/>
            <p:cNvSpPr txBox="1">
              <a:spLocks noChangeArrowheads="1"/>
            </p:cNvSpPr>
            <p:nvPr/>
          </p:nvSpPr>
          <p:spPr bwMode="auto">
            <a:xfrm>
              <a:off x="5997575" y="5101357"/>
              <a:ext cx="3937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rgbClr val="FF0000"/>
                  </a:solidFill>
                  <a:latin typeface="Arial" pitchFamily="34" charset="0"/>
                </a:rPr>
                <a:t>700</a:t>
              </a:r>
            </a:p>
          </p:txBody>
        </p:sp>
        <p:sp>
          <p:nvSpPr>
            <p:cNvPr id="41" name="Text Box 33"/>
            <p:cNvSpPr txBox="1">
              <a:spLocks noChangeArrowheads="1"/>
            </p:cNvSpPr>
            <p:nvPr/>
          </p:nvSpPr>
          <p:spPr bwMode="auto">
            <a:xfrm>
              <a:off x="4705350" y="2624857"/>
              <a:ext cx="933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FF0000"/>
                  </a:solidFill>
                </a:rPr>
                <a:t>SR</a:t>
              </a:r>
              <a:r>
                <a:rPr lang="en-US" sz="1800" b="0">
                  <a:latin typeface="Arial" pitchFamily="34" charset="0"/>
                </a:rPr>
                <a:t> </a:t>
              </a:r>
              <a:r>
                <a:rPr lang="en-US" sz="1800">
                  <a:solidFill>
                    <a:srgbClr val="0000CC"/>
                  </a:solidFill>
                </a:rPr>
                <a:t>/GB</a:t>
              </a:r>
            </a:p>
          </p:txBody>
        </p:sp>
        <p:sp>
          <p:nvSpPr>
            <p:cNvPr id="42" name="Line 34"/>
            <p:cNvSpPr>
              <a:spLocks noChangeShapeType="1"/>
            </p:cNvSpPr>
            <p:nvPr/>
          </p:nvSpPr>
          <p:spPr bwMode="auto">
            <a:xfrm flipH="1">
              <a:off x="5086350" y="3007445"/>
              <a:ext cx="152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AU"/>
            </a:p>
          </p:txBody>
        </p:sp>
        <p:sp>
          <p:nvSpPr>
            <p:cNvPr id="43" name="Text Box 35"/>
            <p:cNvSpPr txBox="1">
              <a:spLocks noChangeArrowheads="1"/>
            </p:cNvSpPr>
            <p:nvPr/>
          </p:nvSpPr>
          <p:spPr bwMode="auto">
            <a:xfrm>
              <a:off x="3962400" y="4288557"/>
              <a:ext cx="2540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000">
                  <a:solidFill>
                    <a:srgbClr val="FF0000"/>
                  </a:solidFill>
                  <a:latin typeface="Arial" pitchFamily="34" charset="0"/>
                </a:rPr>
                <a:t>5</a:t>
              </a:r>
            </a:p>
          </p:txBody>
        </p:sp>
        <p:sp>
          <p:nvSpPr>
            <p:cNvPr id="44" name="Text Box 36"/>
            <p:cNvSpPr txBox="1">
              <a:spLocks noChangeArrowheads="1"/>
            </p:cNvSpPr>
            <p:nvPr/>
          </p:nvSpPr>
          <p:spPr bwMode="auto">
            <a:xfrm>
              <a:off x="4400550" y="5110882"/>
              <a:ext cx="3937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rgbClr val="FF0000"/>
                  </a:solidFill>
                  <a:latin typeface="Arial" pitchFamily="34" charset="0"/>
                </a:rPr>
                <a:t>500</a:t>
              </a:r>
            </a:p>
          </p:txBody>
        </p:sp>
        <p:sp>
          <p:nvSpPr>
            <p:cNvPr id="58" name="Text Box 50"/>
            <p:cNvSpPr txBox="1">
              <a:spLocks noChangeArrowheads="1"/>
            </p:cNvSpPr>
            <p:nvPr/>
          </p:nvSpPr>
          <p:spPr bwMode="auto">
            <a:xfrm>
              <a:off x="6057900" y="2320057"/>
              <a:ext cx="361950" cy="36671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00CC"/>
                  </a:solidFill>
                </a:rPr>
                <a:t>II</a:t>
              </a:r>
            </a:p>
          </p:txBody>
        </p:sp>
        <p:sp>
          <p:nvSpPr>
            <p:cNvPr id="81" name="Text Box 73"/>
            <p:cNvSpPr txBox="1">
              <a:spLocks noChangeArrowheads="1"/>
            </p:cNvSpPr>
            <p:nvPr/>
          </p:nvSpPr>
          <p:spPr bwMode="auto">
            <a:xfrm>
              <a:off x="4953000" y="2339107"/>
              <a:ext cx="58737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000">
                  <a:solidFill>
                    <a:srgbClr val="00FF00"/>
                  </a:solidFill>
                </a:rPr>
                <a:t>1.3 mm</a:t>
              </a:r>
            </a:p>
          </p:txBody>
        </p:sp>
        <p:sp>
          <p:nvSpPr>
            <p:cNvPr id="89" name="Text Box 81"/>
            <p:cNvSpPr txBox="1">
              <a:spLocks noChangeArrowheads="1"/>
            </p:cNvSpPr>
            <p:nvPr/>
          </p:nvSpPr>
          <p:spPr bwMode="auto">
            <a:xfrm>
              <a:off x="4792663" y="1921595"/>
              <a:ext cx="103425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dirty="0" err="1" smtClean="0">
                  <a:solidFill>
                    <a:srgbClr val="FF0000"/>
                  </a:solidFill>
                </a:rPr>
                <a:t>Si:B</a:t>
              </a:r>
              <a:r>
                <a:rPr lang="en-US" sz="1800" baseline="-25000" dirty="0" smtClean="0">
                  <a:solidFill>
                    <a:srgbClr val="FF0000"/>
                  </a:solidFill>
                </a:rPr>
                <a:t> </a:t>
              </a:r>
              <a:r>
                <a:rPr lang="en-US" sz="1800" dirty="0">
                  <a:solidFill>
                    <a:srgbClr val="FF0000"/>
                  </a:solidFill>
                </a:rPr>
                <a:t>/ </a:t>
              </a:r>
              <a:r>
                <a:rPr lang="en-US" sz="1800" dirty="0" err="1">
                  <a:solidFill>
                    <a:srgbClr val="FF0000"/>
                  </a:solidFill>
                </a:rPr>
                <a:t>KBr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Group 93"/>
          <p:cNvGrpSpPr/>
          <p:nvPr/>
        </p:nvGrpSpPr>
        <p:grpSpPr>
          <a:xfrm>
            <a:off x="6543675" y="1921595"/>
            <a:ext cx="2295525" cy="3455987"/>
            <a:chOff x="6543675" y="1921595"/>
            <a:chExt cx="2295525" cy="3455987"/>
          </a:xfrm>
        </p:grpSpPr>
        <p:grpSp>
          <p:nvGrpSpPr>
            <p:cNvPr id="7" name="Group 2"/>
            <p:cNvGrpSpPr>
              <a:grpSpLocks/>
            </p:cNvGrpSpPr>
            <p:nvPr/>
          </p:nvGrpSpPr>
          <p:grpSpPr bwMode="auto">
            <a:xfrm>
              <a:off x="6543675" y="2253382"/>
              <a:ext cx="2286000" cy="2884488"/>
              <a:chOff x="4225" y="816"/>
              <a:chExt cx="1547" cy="1817"/>
            </a:xfrm>
            <a:solidFill>
              <a:schemeClr val="accent5">
                <a:alpha val="68000"/>
              </a:schemeClr>
            </a:solidFill>
          </p:grpSpPr>
          <p:pic>
            <p:nvPicPr>
              <p:cNvPr id="9" name="Picture 3"/>
              <p:cNvPicPr preferRelativeResize="0">
                <a:picLocks noChangeAspect="1" noChangeArrowheads="1"/>
              </p:cNvPicPr>
              <p:nvPr/>
            </p:nvPicPr>
            <p:blipFill>
              <a:blip r:embed="rId4" cstate="print"/>
              <a:srcRect l="34529" b="6676"/>
              <a:stretch>
                <a:fillRect/>
              </a:stretch>
            </p:blipFill>
            <p:spPr bwMode="auto">
              <a:xfrm>
                <a:off x="4236" y="816"/>
                <a:ext cx="1536" cy="1817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1" name="Line 4"/>
              <p:cNvSpPr>
                <a:spLocks noChangeShapeType="1"/>
              </p:cNvSpPr>
              <p:nvPr/>
            </p:nvSpPr>
            <p:spPr bwMode="auto">
              <a:xfrm>
                <a:off x="4242" y="852"/>
                <a:ext cx="0" cy="1776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3" name="Line 5"/>
              <p:cNvSpPr>
                <a:spLocks noChangeShapeType="1"/>
              </p:cNvSpPr>
              <p:nvPr/>
            </p:nvSpPr>
            <p:spPr bwMode="auto">
              <a:xfrm>
                <a:off x="4225" y="2160"/>
                <a:ext cx="23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4" name="Line 6"/>
              <p:cNvSpPr>
                <a:spLocks noChangeShapeType="1"/>
              </p:cNvSpPr>
              <p:nvPr/>
            </p:nvSpPr>
            <p:spPr bwMode="auto">
              <a:xfrm>
                <a:off x="4225" y="1824"/>
                <a:ext cx="23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5" name="Line 7"/>
              <p:cNvSpPr>
                <a:spLocks noChangeShapeType="1"/>
              </p:cNvSpPr>
              <p:nvPr/>
            </p:nvSpPr>
            <p:spPr bwMode="auto">
              <a:xfrm>
                <a:off x="4225" y="1512"/>
                <a:ext cx="23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6" name="Line 8"/>
              <p:cNvSpPr>
                <a:spLocks noChangeShapeType="1"/>
              </p:cNvSpPr>
              <p:nvPr/>
            </p:nvSpPr>
            <p:spPr bwMode="auto">
              <a:xfrm>
                <a:off x="4225" y="1152"/>
                <a:ext cx="23" cy="1"/>
              </a:xfrm>
              <a:prstGeom prst="line">
                <a:avLst/>
              </a:pr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AU"/>
              </a:p>
            </p:txBody>
          </p:sp>
        </p:grpSp>
        <p:sp>
          <p:nvSpPr>
            <p:cNvPr id="45" name="Text Box 37"/>
            <p:cNvSpPr txBox="1">
              <a:spLocks noChangeArrowheads="1"/>
            </p:cNvSpPr>
            <p:nvPr/>
          </p:nvSpPr>
          <p:spPr bwMode="auto">
            <a:xfrm>
              <a:off x="7429500" y="4310782"/>
              <a:ext cx="5143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00CC"/>
                  </a:solidFill>
                </a:rPr>
                <a:t>GB</a:t>
              </a:r>
              <a:endParaRPr lang="en-US" sz="1800" baseline="-25000">
                <a:solidFill>
                  <a:srgbClr val="0000CC"/>
                </a:solidFill>
              </a:endParaRPr>
            </a:p>
          </p:txBody>
        </p:sp>
        <p:sp>
          <p:nvSpPr>
            <p:cNvPr id="46" name="Text Box 38"/>
            <p:cNvSpPr txBox="1">
              <a:spLocks noChangeArrowheads="1"/>
            </p:cNvSpPr>
            <p:nvPr/>
          </p:nvSpPr>
          <p:spPr bwMode="auto">
            <a:xfrm>
              <a:off x="7772400" y="2824088"/>
              <a:ext cx="4762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 dirty="0">
                  <a:solidFill>
                    <a:srgbClr val="FF0000"/>
                  </a:solidFill>
                </a:rPr>
                <a:t>SR</a:t>
              </a:r>
              <a:endParaRPr lang="en-US" sz="18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51" name="Text Box 43"/>
            <p:cNvSpPr txBox="1">
              <a:spLocks noChangeArrowheads="1"/>
            </p:cNvSpPr>
            <p:nvPr/>
          </p:nvSpPr>
          <p:spPr bwMode="auto">
            <a:xfrm>
              <a:off x="6572250" y="3243982"/>
              <a:ext cx="9334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FF0000"/>
                  </a:solidFill>
                </a:rPr>
                <a:t>SR</a:t>
              </a:r>
              <a:r>
                <a:rPr lang="en-US" sz="1800" b="0">
                  <a:latin typeface="Arial" pitchFamily="34" charset="0"/>
                </a:rPr>
                <a:t> </a:t>
              </a:r>
              <a:r>
                <a:rPr lang="en-US" sz="1800">
                  <a:solidFill>
                    <a:srgbClr val="0000CC"/>
                  </a:solidFill>
                </a:rPr>
                <a:t>/GB</a:t>
              </a:r>
            </a:p>
          </p:txBody>
        </p:sp>
        <p:sp>
          <p:nvSpPr>
            <p:cNvPr id="52" name="Line 44"/>
            <p:cNvSpPr>
              <a:spLocks noChangeShapeType="1"/>
            </p:cNvSpPr>
            <p:nvPr/>
          </p:nvSpPr>
          <p:spPr bwMode="auto">
            <a:xfrm flipH="1">
              <a:off x="7124700" y="3548782"/>
              <a:ext cx="1524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AU"/>
            </a:p>
          </p:txBody>
        </p:sp>
        <p:sp>
          <p:nvSpPr>
            <p:cNvPr id="53" name="Text Box 45"/>
            <p:cNvSpPr txBox="1">
              <a:spLocks noChangeArrowheads="1"/>
            </p:cNvSpPr>
            <p:nvPr/>
          </p:nvSpPr>
          <p:spPr bwMode="auto">
            <a:xfrm>
              <a:off x="6778625" y="5133107"/>
              <a:ext cx="3937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rgbClr val="FF0000"/>
                  </a:solidFill>
                  <a:latin typeface="Arial" pitchFamily="34" charset="0"/>
                </a:rPr>
                <a:t>800</a:t>
              </a:r>
            </a:p>
          </p:txBody>
        </p:sp>
        <p:sp>
          <p:nvSpPr>
            <p:cNvPr id="54" name="Text Box 46"/>
            <p:cNvSpPr txBox="1">
              <a:spLocks noChangeArrowheads="1"/>
            </p:cNvSpPr>
            <p:nvPr/>
          </p:nvSpPr>
          <p:spPr bwMode="auto">
            <a:xfrm>
              <a:off x="7553325" y="5133107"/>
              <a:ext cx="3937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rgbClr val="FF0000"/>
                  </a:solidFill>
                  <a:latin typeface="Arial" pitchFamily="34" charset="0"/>
                </a:rPr>
                <a:t>900</a:t>
              </a:r>
            </a:p>
          </p:txBody>
        </p:sp>
        <p:sp>
          <p:nvSpPr>
            <p:cNvPr id="55" name="Text Box 47"/>
            <p:cNvSpPr txBox="1">
              <a:spLocks noChangeArrowheads="1"/>
            </p:cNvSpPr>
            <p:nvPr/>
          </p:nvSpPr>
          <p:spPr bwMode="auto">
            <a:xfrm>
              <a:off x="8305800" y="5123582"/>
              <a:ext cx="53340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/>
              <a:r>
                <a:rPr lang="en-US" sz="1000" b="0">
                  <a:solidFill>
                    <a:srgbClr val="FF0000"/>
                  </a:solidFill>
                  <a:latin typeface="Arial" pitchFamily="34" charset="0"/>
                </a:rPr>
                <a:t>1000</a:t>
              </a:r>
            </a:p>
          </p:txBody>
        </p:sp>
        <p:sp>
          <p:nvSpPr>
            <p:cNvPr id="57" name="Text Box 49"/>
            <p:cNvSpPr txBox="1">
              <a:spLocks noChangeArrowheads="1"/>
            </p:cNvSpPr>
            <p:nvPr/>
          </p:nvSpPr>
          <p:spPr bwMode="auto">
            <a:xfrm>
              <a:off x="8480425" y="2320057"/>
              <a:ext cx="273050" cy="366713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0000CC"/>
                  </a:solidFill>
                </a:rPr>
                <a:t>I</a:t>
              </a:r>
            </a:p>
          </p:txBody>
        </p:sp>
        <p:sp>
          <p:nvSpPr>
            <p:cNvPr id="82" name="Text Box 74"/>
            <p:cNvSpPr txBox="1">
              <a:spLocks noChangeArrowheads="1"/>
            </p:cNvSpPr>
            <p:nvPr/>
          </p:nvSpPr>
          <p:spPr bwMode="auto">
            <a:xfrm>
              <a:off x="7239000" y="2275607"/>
              <a:ext cx="61912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000">
                  <a:solidFill>
                    <a:srgbClr val="00FF00"/>
                  </a:solidFill>
                </a:rPr>
                <a:t>1.15mm</a:t>
              </a:r>
            </a:p>
          </p:txBody>
        </p:sp>
        <p:sp>
          <p:nvSpPr>
            <p:cNvPr id="90" name="Text Box 82"/>
            <p:cNvSpPr txBox="1">
              <a:spLocks noChangeArrowheads="1"/>
            </p:cNvSpPr>
            <p:nvPr/>
          </p:nvSpPr>
          <p:spPr bwMode="auto">
            <a:xfrm>
              <a:off x="7191375" y="1921595"/>
              <a:ext cx="1392238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800">
                  <a:solidFill>
                    <a:srgbClr val="FF0000"/>
                  </a:solidFill>
                </a:rPr>
                <a:t>MCT</a:t>
              </a:r>
              <a:r>
                <a:rPr lang="en-US" sz="1800" baseline="-25000">
                  <a:solidFill>
                    <a:srgbClr val="FF0000"/>
                  </a:solidFill>
                </a:rPr>
                <a:t>n </a:t>
              </a:r>
              <a:r>
                <a:rPr lang="en-US" sz="1800">
                  <a:solidFill>
                    <a:srgbClr val="FF0000"/>
                  </a:solidFill>
                </a:rPr>
                <a:t>/ KBr</a:t>
              </a:r>
            </a:p>
          </p:txBody>
        </p:sp>
      </p:grpSp>
      <p:pic>
        <p:nvPicPr>
          <p:cNvPr id="20" name="Picture 12"/>
          <p:cNvPicPr preferRelativeResize="0">
            <a:picLocks noChangeAspect="1" noChangeArrowheads="1"/>
          </p:cNvPicPr>
          <p:nvPr/>
        </p:nvPicPr>
        <p:blipFill>
          <a:blip r:embed="rId5" cstate="print"/>
          <a:srcRect l="4257" r="20276" b="6091"/>
          <a:stretch>
            <a:fillRect/>
          </a:stretch>
        </p:blipFill>
        <p:spPr bwMode="auto">
          <a:xfrm>
            <a:off x="1104900" y="2243857"/>
            <a:ext cx="1946275" cy="2924175"/>
          </a:xfrm>
          <a:prstGeom prst="rect">
            <a:avLst/>
          </a:prstGeom>
          <a:solidFill>
            <a:schemeClr val="accent5">
              <a:alpha val="68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915988" y="4650507"/>
            <a:ext cx="254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5</a:t>
            </a:r>
          </a:p>
        </p:txBody>
      </p:sp>
      <p:sp>
        <p:nvSpPr>
          <p:cNvPr id="22" name="Text Box 14"/>
          <p:cNvSpPr txBox="1">
            <a:spLocks noChangeArrowheads="1"/>
          </p:cNvSpPr>
          <p:nvPr/>
        </p:nvSpPr>
        <p:spPr bwMode="auto">
          <a:xfrm>
            <a:off x="857250" y="4307607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10</a:t>
            </a: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857250" y="3610695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20</a:t>
            </a:r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857250" y="2904257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30</a:t>
            </a:r>
          </a:p>
        </p:txBody>
      </p:sp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854075" y="2224807"/>
            <a:ext cx="323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000">
                <a:solidFill>
                  <a:srgbClr val="FF0000"/>
                </a:solidFill>
                <a:latin typeface="Arial" pitchFamily="34" charset="0"/>
              </a:rPr>
              <a:t>40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 rot="16200000">
            <a:off x="-63500" y="3299545"/>
            <a:ext cx="161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srgbClr val="FF0000"/>
                </a:solidFill>
              </a:rPr>
              <a:t>Ratio of Intensities</a:t>
            </a:r>
          </a:p>
        </p:txBody>
      </p:sp>
      <p:sp>
        <p:nvSpPr>
          <p:cNvPr id="27" name="Text Box 19"/>
          <p:cNvSpPr txBox="1">
            <a:spLocks noChangeArrowheads="1"/>
          </p:cNvSpPr>
          <p:nvPr/>
        </p:nvSpPr>
        <p:spPr bwMode="auto">
          <a:xfrm>
            <a:off x="2000250" y="2786782"/>
            <a:ext cx="952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rgbClr val="FF0000"/>
                </a:solidFill>
              </a:rPr>
              <a:t>SR</a:t>
            </a:r>
            <a:r>
              <a:rPr lang="en-US" sz="1800" b="0">
                <a:latin typeface="Arial" pitchFamily="34" charset="0"/>
              </a:rPr>
              <a:t> </a:t>
            </a:r>
            <a:r>
              <a:rPr lang="en-US" sz="1800">
                <a:solidFill>
                  <a:srgbClr val="0000CC"/>
                </a:solidFill>
              </a:rPr>
              <a:t>/ Hg</a:t>
            </a:r>
          </a:p>
        </p:txBody>
      </p:sp>
      <p:sp>
        <p:nvSpPr>
          <p:cNvPr id="28" name="Line 20"/>
          <p:cNvSpPr>
            <a:spLocks noChangeShapeType="1"/>
          </p:cNvSpPr>
          <p:nvPr/>
        </p:nvSpPr>
        <p:spPr bwMode="auto">
          <a:xfrm flipH="1">
            <a:off x="2400300" y="3167782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AU"/>
          </a:p>
        </p:txBody>
      </p: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1181100" y="3567686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SR</a:t>
            </a:r>
            <a:endParaRPr lang="en-US" sz="1800" baseline="-25000" dirty="0">
              <a:solidFill>
                <a:srgbClr val="FF0000"/>
              </a:solidFill>
            </a:endParaRPr>
          </a:p>
        </p:txBody>
      </p: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2082800" y="4615582"/>
            <a:ext cx="476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rgbClr val="0000CC"/>
                </a:solidFill>
              </a:rPr>
              <a:t>Hg</a:t>
            </a:r>
            <a:endParaRPr lang="en-US" sz="1800" baseline="-25000">
              <a:solidFill>
                <a:srgbClr val="0000CC"/>
              </a:solidFill>
            </a:endParaRPr>
          </a:p>
        </p:txBody>
      </p:sp>
      <p:sp>
        <p:nvSpPr>
          <p:cNvPr id="31" name="Text Box 23"/>
          <p:cNvSpPr txBox="1">
            <a:spLocks noChangeArrowheads="1"/>
          </p:cNvSpPr>
          <p:nvPr/>
        </p:nvSpPr>
        <p:spPr bwMode="auto">
          <a:xfrm>
            <a:off x="1238250" y="5110882"/>
            <a:ext cx="3937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000" b="0">
                <a:solidFill>
                  <a:srgbClr val="FF0000"/>
                </a:solidFill>
                <a:latin typeface="Arial" pitchFamily="34" charset="0"/>
              </a:rPr>
              <a:t>100</a:t>
            </a:r>
          </a:p>
        </p:txBody>
      </p:sp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2035175" y="5123582"/>
            <a:ext cx="3937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000" b="0">
                <a:solidFill>
                  <a:srgbClr val="FF0000"/>
                </a:solidFill>
                <a:latin typeface="Arial" pitchFamily="34" charset="0"/>
              </a:rPr>
              <a:t>200</a:t>
            </a: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2844800" y="5114057"/>
            <a:ext cx="3937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000" b="0">
                <a:solidFill>
                  <a:srgbClr val="FF0000"/>
                </a:solidFill>
                <a:latin typeface="Arial" pitchFamily="34" charset="0"/>
              </a:rPr>
              <a:t>300</a:t>
            </a:r>
          </a:p>
        </p:txBody>
      </p:sp>
      <p:sp>
        <p:nvSpPr>
          <p:cNvPr id="56" name="Line 48"/>
          <p:cNvSpPr>
            <a:spLocks noChangeShapeType="1"/>
          </p:cNvSpPr>
          <p:nvPr/>
        </p:nvSpPr>
        <p:spPr bwMode="auto">
          <a:xfrm>
            <a:off x="3044825" y="2320057"/>
            <a:ext cx="0" cy="279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AU"/>
          </a:p>
        </p:txBody>
      </p:sp>
      <p:sp>
        <p:nvSpPr>
          <p:cNvPr id="59" name="Text Box 51"/>
          <p:cNvSpPr txBox="1">
            <a:spLocks noChangeArrowheads="1"/>
          </p:cNvSpPr>
          <p:nvPr/>
        </p:nvSpPr>
        <p:spPr bwMode="auto">
          <a:xfrm>
            <a:off x="2590800" y="2334345"/>
            <a:ext cx="450850" cy="366712"/>
          </a:xfrm>
          <a:prstGeom prst="rect">
            <a:avLst/>
          </a:prstGeom>
          <a:solidFill>
            <a:schemeClr val="accent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rgbClr val="0000CC"/>
                </a:solidFill>
              </a:rPr>
              <a:t>III</a:t>
            </a:r>
          </a:p>
        </p:txBody>
      </p:sp>
      <p:sp>
        <p:nvSpPr>
          <p:cNvPr id="80" name="Text Box 72"/>
          <p:cNvSpPr txBox="1">
            <a:spLocks noChangeArrowheads="1"/>
          </p:cNvSpPr>
          <p:nvPr/>
        </p:nvSpPr>
        <p:spPr bwMode="auto">
          <a:xfrm>
            <a:off x="1676400" y="2377207"/>
            <a:ext cx="5873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000">
                <a:solidFill>
                  <a:srgbClr val="00FF00"/>
                </a:solidFill>
              </a:rPr>
              <a:t>2.0 mm</a:t>
            </a:r>
          </a:p>
        </p:txBody>
      </p:sp>
      <p:sp>
        <p:nvSpPr>
          <p:cNvPr id="91" name="Text Box 83"/>
          <p:cNvSpPr txBox="1">
            <a:spLocks noChangeArrowheads="1"/>
          </p:cNvSpPr>
          <p:nvPr/>
        </p:nvSpPr>
        <p:spPr bwMode="auto">
          <a:xfrm>
            <a:off x="952500" y="1916832"/>
            <a:ext cx="24812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rgbClr val="FF0000"/>
                </a:solidFill>
              </a:rPr>
              <a:t>Bolometer / 6</a:t>
            </a:r>
            <a:r>
              <a:rPr lang="en-US" sz="180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1800">
                <a:solidFill>
                  <a:srgbClr val="FF0000"/>
                </a:solidFill>
              </a:rPr>
              <a:t>m Mylar</a:t>
            </a:r>
          </a:p>
        </p:txBody>
      </p:sp>
      <p:sp>
        <p:nvSpPr>
          <p:cNvPr id="64" name="Title 6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Observed Performance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ctrTitle"/>
          </p:nvPr>
        </p:nvSpPr>
        <p:spPr>
          <a:xfrm>
            <a:off x="3059832" y="2204864"/>
            <a:ext cx="5088044" cy="1470025"/>
          </a:xfrm>
        </p:spPr>
        <p:txBody>
          <a:bodyPr/>
          <a:lstStyle/>
          <a:p>
            <a:r>
              <a:rPr lang="en-AU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Use of the new laser system</a:t>
            </a:r>
            <a:endParaRPr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843808" y="1196752"/>
            <a:ext cx="4752528" cy="1008112"/>
          </a:xfrm>
          <a:solidFill>
            <a:schemeClr val="tx2"/>
          </a:solidFill>
        </p:spPr>
        <p:txBody>
          <a:bodyPr/>
          <a:lstStyle/>
          <a:p>
            <a:endParaRPr lang="en-AU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LaserSafety\Photos\IMG_20141118_1244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67" y="896173"/>
            <a:ext cx="3022533" cy="22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Available Lasers</a:t>
            </a:r>
            <a:endParaRPr lang="en-AU" dirty="0"/>
          </a:p>
        </p:txBody>
      </p:sp>
      <p:sp>
        <p:nvSpPr>
          <p:cNvPr id="4" name="Rounded Rectangle 3"/>
          <p:cNvSpPr/>
          <p:nvPr/>
        </p:nvSpPr>
        <p:spPr>
          <a:xfrm>
            <a:off x="-1" y="1041598"/>
            <a:ext cx="4986939" cy="2282463"/>
          </a:xfrm>
          <a:prstGeom prst="roundRect">
            <a:avLst/>
          </a:prstGeom>
          <a:solidFill>
            <a:srgbClr val="C31C67"/>
          </a:solidFill>
          <a:ln>
            <a:solidFill>
              <a:srgbClr val="C31C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/>
          <p:cNvSpPr/>
          <p:nvPr/>
        </p:nvSpPr>
        <p:spPr>
          <a:xfrm>
            <a:off x="177252" y="1347191"/>
            <a:ext cx="16140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AU" sz="16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We currently have </a:t>
            </a:r>
            <a:r>
              <a:rPr lang="en-A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AU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Synrad</a:t>
            </a:r>
            <a:r>
              <a:rPr lang="en-A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A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Class </a:t>
            </a:r>
            <a:r>
              <a:rPr lang="en-AU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4, 10.6µm</a:t>
            </a:r>
            <a:r>
              <a:rPr lang="en-AU" sz="16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40W, </a:t>
            </a:r>
            <a:r>
              <a:rPr lang="en-AU" sz="1600" b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cw</a:t>
            </a:r>
            <a:r>
              <a:rPr lang="en-AU" sz="16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CO</a:t>
            </a:r>
            <a:r>
              <a:rPr lang="en-AU" sz="1600" b="0" baseline="-25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AU" sz="16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laser for use.</a:t>
            </a:r>
          </a:p>
          <a:p>
            <a:pPr eaLnBrk="0" hangingPunct="0">
              <a:defRPr/>
            </a:pPr>
            <a:endParaRPr lang="en-AU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934095" y="2700806"/>
            <a:ext cx="4053903" cy="3627445"/>
            <a:chOff x="2987824" y="695731"/>
            <a:chExt cx="2592288" cy="1257619"/>
          </a:xfrm>
        </p:grpSpPr>
        <p:sp>
          <p:nvSpPr>
            <p:cNvPr id="6" name="Rounded Rectangle 5"/>
            <p:cNvSpPr/>
            <p:nvPr/>
          </p:nvSpPr>
          <p:spPr>
            <a:xfrm>
              <a:off x="2987824" y="695731"/>
              <a:ext cx="2592288" cy="1257619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077262" y="834876"/>
              <a:ext cx="2358834" cy="6295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>
                <a:defRPr/>
              </a:pPr>
              <a:r>
                <a:rPr lang="en-AU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We also have a </a:t>
              </a:r>
              <a:r>
                <a:rPr lang="en-AU" sz="16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Surelite</a:t>
              </a:r>
              <a:r>
                <a:rPr lang="en-AU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YAG laser available.  </a:t>
              </a:r>
              <a:br>
                <a:rPr lang="en-AU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AU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It is Class </a:t>
              </a:r>
              <a:r>
                <a:rPr lang="en-AU" sz="16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4, 4W, </a:t>
              </a:r>
              <a:r>
                <a:rPr lang="en-AU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10 pulses per second, and can operate at 1064nm, 532nm, 355nm and 266nm.</a:t>
              </a:r>
              <a:endParaRPr lang="en-AU" sz="16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076" name="Picture 4" descr="http://eng.odu.edu/arc/images/ContinuumSurelite_Jan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672" y="4541028"/>
            <a:ext cx="3476128" cy="231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plather\Dropbox\Camera Uploads\2015-10-06 16.39.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326" y="998814"/>
            <a:ext cx="3142769" cy="235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plather\Dropbox\Camera Uploads\2015-10-06 16.39.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12" y="3903489"/>
            <a:ext cx="3811280" cy="285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C:\Users\appadood\Documents\Beamline\Reports\SAC\2013-2014\PPT's and pictures\Surelite Laser.JPG"/>
          <p:cNvPicPr>
            <a:picLocks noChangeAspect="1" noChangeArrowheads="1"/>
          </p:cNvPicPr>
          <p:nvPr/>
        </p:nvPicPr>
        <p:blipFill>
          <a:blip r:embed="rId7" cstate="print"/>
          <a:srcRect t="24866" r="5991" b="25046"/>
          <a:stretch>
            <a:fillRect/>
          </a:stretch>
        </p:blipFill>
        <p:spPr bwMode="auto">
          <a:xfrm>
            <a:off x="9552682" y="1957450"/>
            <a:ext cx="3720507" cy="1486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373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Rectangle 344"/>
          <p:cNvSpPr/>
          <p:nvPr/>
        </p:nvSpPr>
        <p:spPr>
          <a:xfrm>
            <a:off x="1" y="6078511"/>
            <a:ext cx="9143999" cy="7794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Laser Safety</a:t>
            </a:r>
            <a:endParaRPr lang="en-AU" dirty="0"/>
          </a:p>
        </p:txBody>
      </p:sp>
      <p:pic>
        <p:nvPicPr>
          <p:cNvPr id="344" name="Picture 3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71799"/>
            <a:ext cx="9144000" cy="554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2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Laser Photolysis</a:t>
            </a:r>
          </a:p>
        </p:txBody>
      </p:sp>
      <p:pic>
        <p:nvPicPr>
          <p:cNvPr id="4" name="Picture 3" descr="C:\LaserSafety\Photos\IMG_20141118_1242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64" y="1028820"/>
            <a:ext cx="4354643" cy="5806190"/>
          </a:xfrm>
          <a:prstGeom prst="rect">
            <a:avLst/>
          </a:prstGeom>
          <a:noFill/>
          <a:ln w="25400">
            <a:solidFill>
              <a:srgbClr val="CD31B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LaserSafety\Photos\IMG_20141118_1242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96" y="982179"/>
            <a:ext cx="3851920" cy="2888940"/>
          </a:xfrm>
          <a:prstGeom prst="rect">
            <a:avLst/>
          </a:prstGeom>
          <a:noFill/>
          <a:ln w="25400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LaserSafety\Photos\IMG_20141118_1244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335" y="3938574"/>
            <a:ext cx="3851920" cy="2888940"/>
          </a:xfrm>
          <a:prstGeom prst="rect">
            <a:avLst/>
          </a:prstGeom>
          <a:noFill/>
          <a:ln w="254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75744" y="4020235"/>
            <a:ext cx="1881263" cy="1477328"/>
          </a:xfrm>
          <a:prstGeom prst="rect">
            <a:avLst/>
          </a:prstGeom>
          <a:solidFill>
            <a:schemeClr val="tx1">
              <a:alpha val="8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AU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 beam paths are completely enclosed, making the laser safe for use.</a:t>
            </a:r>
          </a:p>
        </p:txBody>
      </p:sp>
      <p:pic>
        <p:nvPicPr>
          <p:cNvPr id="4098" name="Picture 2" descr="C:\LaserSafety\Photos\2014-10-02 14.20.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098" y="1304145"/>
            <a:ext cx="609600" cy="8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plather\Dropbox\Camera Uploads\2015-09-28 15.46.4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20" y="5820176"/>
            <a:ext cx="1243584" cy="93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plather\Dropbox\Camera Uploads\2015-09-28 15.46.4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804" y="5820176"/>
            <a:ext cx="1243584" cy="93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09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8F8F8"/>
      </a:lt1>
      <a:dk2>
        <a:srgbClr val="747476"/>
      </a:dk2>
      <a:lt2>
        <a:srgbClr val="3C97D1"/>
      </a:lt2>
      <a:accent1>
        <a:srgbClr val="3C97D1"/>
      </a:accent1>
      <a:accent2>
        <a:srgbClr val="C31C67"/>
      </a:accent2>
      <a:accent3>
        <a:srgbClr val="94B633"/>
      </a:accent3>
      <a:accent4>
        <a:srgbClr val="1B9B94"/>
      </a:accent4>
      <a:accent5>
        <a:srgbClr val="FFED21"/>
      </a:accent5>
      <a:accent6>
        <a:srgbClr val="EBBC35"/>
      </a:accent6>
      <a:hlink>
        <a:srgbClr val="C53830"/>
      </a:hlink>
      <a:folHlink>
        <a:srgbClr val="CCD22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2">
      <a:dk1>
        <a:srgbClr val="000000"/>
      </a:dk1>
      <a:lt1>
        <a:srgbClr val="F8F8F8"/>
      </a:lt1>
      <a:dk2>
        <a:srgbClr val="747476"/>
      </a:dk2>
      <a:lt2>
        <a:srgbClr val="3C97D1"/>
      </a:lt2>
      <a:accent1>
        <a:srgbClr val="3C97D1"/>
      </a:accent1>
      <a:accent2>
        <a:srgbClr val="C31C67"/>
      </a:accent2>
      <a:accent3>
        <a:srgbClr val="94B633"/>
      </a:accent3>
      <a:accent4>
        <a:srgbClr val="1B9B94"/>
      </a:accent4>
      <a:accent5>
        <a:srgbClr val="FFED21"/>
      </a:accent5>
      <a:accent6>
        <a:srgbClr val="EBBC35"/>
      </a:accent6>
      <a:hlink>
        <a:srgbClr val="C53830"/>
      </a:hlink>
      <a:folHlink>
        <a:srgbClr val="CCD22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71561</TotalTime>
  <Words>1186</Words>
  <Application>Microsoft Office PowerPoint</Application>
  <PresentationFormat>On-screen Show (4:3)</PresentationFormat>
  <Paragraphs>246</Paragraphs>
  <Slides>22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Custom Design</vt:lpstr>
      <vt:lpstr>1_Office Theme</vt:lpstr>
      <vt:lpstr>Laser Photolysis at the Australian Synchrotron, THz Beamline</vt:lpstr>
      <vt:lpstr>PowerPoint Presentation</vt:lpstr>
      <vt:lpstr>The Far-IR beamline at the Australian Synchrotron</vt:lpstr>
      <vt:lpstr>PowerPoint Presentation</vt:lpstr>
      <vt:lpstr>Observed Performance</vt:lpstr>
      <vt:lpstr>Use of the new laser system</vt:lpstr>
      <vt:lpstr>Available Lasers</vt:lpstr>
      <vt:lpstr>Laser Safety</vt:lpstr>
      <vt:lpstr>Laser Photolysis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Study of Gases/Aerosols of Astrophysical interest </vt:lpstr>
      <vt:lpstr>Experiment</vt:lpstr>
      <vt:lpstr> The future…</vt:lpstr>
      <vt:lpstr>Cryostat</vt:lpstr>
      <vt:lpstr>Solid state pump/probe experiment</vt:lpstr>
      <vt:lpstr>Solid-State Astrochemistry at the THz/Far-IR Beamline</vt:lpstr>
      <vt:lpstr>Solid-State Astrochemistry at the THz/Far-IR Beamline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Plathe</dc:creator>
  <cp:lastModifiedBy>plather</cp:lastModifiedBy>
  <cp:revision>347</cp:revision>
  <dcterms:created xsi:type="dcterms:W3CDTF">2010-06-25T00:44:03Z</dcterms:created>
  <dcterms:modified xsi:type="dcterms:W3CDTF">2015-11-24T23:13:20Z</dcterms:modified>
</cp:coreProperties>
</file>