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70" r:id="rId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8222"/>
    <a:srgbClr val="004EEA"/>
    <a:srgbClr val="003296"/>
    <a:srgbClr val="1EF014"/>
    <a:srgbClr val="2DF1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5961" autoAdjust="0"/>
  </p:normalViewPr>
  <p:slideViewPr>
    <p:cSldViewPr>
      <p:cViewPr varScale="1">
        <p:scale>
          <a:sx n="100" d="100"/>
          <a:sy n="100" d="100"/>
        </p:scale>
        <p:origin x="119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1680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E52EB6A-B230-4F73-A36A-9DF7ECA7189E}" type="datetimeFigureOut">
              <a:rPr lang="en-US"/>
              <a:pPr>
                <a:defRPr/>
              </a:pPr>
              <a:t>11/14/2015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C0DCE16-C0F7-4E57-BFD3-66B77E3F25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387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0DCE16-C0F7-4E57-BFD3-66B77E3F25CC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6738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:\Documents and Settings\z3349205\Desktop\Kristen - Marketing Services\New stuff\SCIAUST_header RGB.jpg"/>
          <p:cNvPicPr/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00" y="1412776"/>
            <a:ext cx="9147600" cy="2165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592000" y="1674000"/>
            <a:ext cx="5688012" cy="576411"/>
          </a:xfrm>
          <a:prstGeom prst="rect">
            <a:avLst/>
          </a:prstGeom>
        </p:spPr>
        <p:txBody>
          <a:bodyPr/>
          <a:lstStyle>
            <a:lvl1pPr>
              <a:buNone/>
              <a:defRPr baseline="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2592000" y="2224800"/>
            <a:ext cx="5689600" cy="431800"/>
          </a:xfrm>
          <a:prstGeom prst="rect">
            <a:avLst/>
          </a:prstGeom>
        </p:spPr>
        <p:txBody>
          <a:bodyPr/>
          <a:lstStyle>
            <a:lvl1pPr>
              <a:buNone/>
              <a:defRPr sz="200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3418904" y="3265200"/>
            <a:ext cx="4033416" cy="360362"/>
          </a:xfrm>
          <a:prstGeom prst="rect">
            <a:avLst/>
          </a:prstGeom>
        </p:spPr>
        <p:txBody>
          <a:bodyPr/>
          <a:lstStyle>
            <a:lvl1pPr>
              <a:buNone/>
              <a:defRPr sz="1200" b="1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Documents and Settings\z3349205\Desktop\Kristen - Marketing Services\New stuff\SCIAUST_footer RGB.jpg"/>
          <p:cNvPicPr/>
          <p:nvPr userDrawn="1"/>
        </p:nvPicPr>
        <p:blipFill rotWithShape="1">
          <a:blip r:embed="rId2" cstate="print"/>
          <a:srcRect t="19418"/>
          <a:stretch/>
        </p:blipFill>
        <p:spPr bwMode="auto">
          <a:xfrm>
            <a:off x="0" y="-27384"/>
            <a:ext cx="9147600" cy="597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51320" y="-4361"/>
            <a:ext cx="8265096" cy="576064"/>
          </a:xfrm>
          <a:prstGeom prst="rect">
            <a:avLst/>
          </a:prstGeom>
        </p:spPr>
        <p:txBody>
          <a:bodyPr/>
          <a:lstStyle>
            <a:lvl1pPr algn="l">
              <a:defRPr sz="2800"/>
            </a:lvl1pPr>
          </a:lstStyle>
          <a:p>
            <a:endParaRPr lang="en-AU" sz="2400" b="1" dirty="0"/>
          </a:p>
        </p:txBody>
      </p:sp>
      <p:pic>
        <p:nvPicPr>
          <p:cNvPr id="6" name="Picture 5" descr="C:\Documents and Settings\z3349205\Desktop\Kristen - Marketing Services\New stuff\SCIAUST_footer RGB.jpg"/>
          <p:cNvPicPr/>
          <p:nvPr userDrawn="1"/>
        </p:nvPicPr>
        <p:blipFill rotWithShape="1">
          <a:blip r:embed="rId2" cstate="print"/>
          <a:srcRect b="90291"/>
          <a:stretch/>
        </p:blipFill>
        <p:spPr bwMode="auto">
          <a:xfrm>
            <a:off x="1588" y="548680"/>
            <a:ext cx="9147600" cy="72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:\Documents and Settings\z3349205\Desktop\Kristen - Marketing Services\New stuff\SCIAUST_header RGB.jpg"/>
          <p:cNvPicPr/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068960"/>
            <a:ext cx="9147600" cy="2165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3422504" y="4921384"/>
            <a:ext cx="4033416" cy="360362"/>
          </a:xfrm>
          <a:prstGeom prst="rect">
            <a:avLst/>
          </a:prstGeom>
        </p:spPr>
        <p:txBody>
          <a:bodyPr/>
          <a:lstStyle>
            <a:lvl1pPr>
              <a:buNone/>
              <a:defRPr sz="1200" b="1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592000" y="3312000"/>
            <a:ext cx="5688012" cy="576411"/>
          </a:xfrm>
          <a:prstGeom prst="rect">
            <a:avLst/>
          </a:prstGeom>
        </p:spPr>
        <p:txBody>
          <a:bodyPr/>
          <a:lstStyle>
            <a:lvl1pPr>
              <a:buNone/>
              <a:defRPr baseline="0">
                <a:latin typeface="+mj-lt"/>
                <a:cs typeface="Microsoft Sans Serif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2592000" y="3861048"/>
            <a:ext cx="5689600" cy="431800"/>
          </a:xfrm>
          <a:prstGeom prst="rect">
            <a:avLst/>
          </a:prstGeom>
        </p:spPr>
        <p:txBody>
          <a:bodyPr/>
          <a:lstStyle>
            <a:lvl1pPr>
              <a:buNone/>
              <a:defRPr sz="2000">
                <a:latin typeface="+mj-lt"/>
                <a:cs typeface="Microsoft Sans Serif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/>
          <a:lstStyle>
            <a:lvl1pPr>
              <a:buNone/>
              <a:defRPr sz="2000">
                <a:latin typeface="+mn-lt"/>
                <a:cs typeface="Microsoft Sans Serif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630389"/>
          </a:xfrm>
          <a:prstGeom prst="rect">
            <a:avLst/>
          </a:prstGeom>
        </p:spPr>
        <p:txBody>
          <a:bodyPr/>
          <a:lstStyle>
            <a:lvl1pPr>
              <a:defRPr sz="1400">
                <a:latin typeface="+mn-lt"/>
                <a:cs typeface="Microsoft Sans Serif" pitchFamily="34" charset="0"/>
              </a:defRPr>
            </a:lvl1pPr>
            <a:lvl2pPr>
              <a:defRPr sz="1400"/>
            </a:lvl2pPr>
            <a:lvl3pPr>
              <a:buFont typeface="Courier New" pitchFamily="49" charset="0"/>
              <a:buChar char="o"/>
              <a:defRPr sz="1400"/>
            </a:lvl3pPr>
            <a:lvl4pPr>
              <a:buFont typeface="Wingdings" pitchFamily="2" charset="2"/>
              <a:buChar char="§"/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/>
          <a:lstStyle>
            <a:lvl1pPr>
              <a:buNone/>
              <a:defRPr sz="2000">
                <a:latin typeface="+mn-lt"/>
                <a:cs typeface="Microsoft Sans Serif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630389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 sz="1400">
                <a:latin typeface="+mn-lt"/>
                <a:cs typeface="Microsoft Sans Serif" pitchFamily="34" charset="0"/>
              </a:defRPr>
            </a:lvl1pPr>
            <a:lvl2pPr>
              <a:defRPr sz="1400"/>
            </a:lvl2pPr>
            <a:lvl3pPr>
              <a:buFont typeface="Courier New" pitchFamily="49" charset="0"/>
              <a:buChar char="o"/>
              <a:defRPr sz="1400"/>
            </a:lvl3pPr>
            <a:lvl4pPr>
              <a:buFont typeface="Wingdings" pitchFamily="2" charset="2"/>
              <a:buChar char="§"/>
              <a:defRPr sz="1400"/>
            </a:lvl4pPr>
            <a:lvl5pPr>
              <a:defRPr sz="1400"/>
            </a:lvl5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smtClean="0"/>
              <a:t>Click to edit Master text styles</a:t>
            </a:r>
          </a:p>
          <a:p>
            <a:pPr marL="342900" marR="0" lvl="1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smtClean="0"/>
              <a:t>Second level</a:t>
            </a:r>
          </a:p>
          <a:p>
            <a:pPr marL="342900" marR="0" lvl="2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smtClean="0"/>
              <a:t>Third level</a:t>
            </a:r>
          </a:p>
          <a:p>
            <a:pPr marL="342900" marR="0" lvl="3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smtClean="0"/>
              <a:t>Fourth level</a:t>
            </a:r>
          </a:p>
          <a:p>
            <a:pPr marL="342900" marR="0" lvl="4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smtClean="0"/>
              <a:t>Fifth level</a:t>
            </a:r>
            <a:endParaRPr lang="en-AU" dirty="0" smtClean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792088"/>
          </a:xfrm>
          <a:prstGeom prst="rect">
            <a:avLst/>
          </a:prstGeom>
        </p:spPr>
        <p:txBody>
          <a:bodyPr/>
          <a:lstStyle>
            <a:lvl1pPr algn="l">
              <a:defRPr sz="3000" baseline="0">
                <a:latin typeface="+mj-lt"/>
                <a:cs typeface="Microsoft Sans Serif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pic>
        <p:nvPicPr>
          <p:cNvPr id="9" name="Picture 8" descr="C:\Documents and Settings\z3349205\Desktop\Kristen - Marketing Services\New stuff\SCIAUST_footer RGB.jpg"/>
          <p:cNvPicPr/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00" y="6116354"/>
            <a:ext cx="9147600" cy="741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95325"/>
            <a:ext cx="4038600" cy="4309939"/>
          </a:xfrm>
          <a:prstGeom prst="rect">
            <a:avLst/>
          </a:prstGeom>
        </p:spPr>
        <p:txBody>
          <a:bodyPr/>
          <a:lstStyle>
            <a:lvl1pPr>
              <a:defRPr sz="1400">
                <a:latin typeface="+mn-lt"/>
                <a:cs typeface="Microsoft Sans Serif" pitchFamily="34" charset="0"/>
              </a:defRPr>
            </a:lvl1pPr>
            <a:lvl2pPr>
              <a:defRPr sz="1400">
                <a:latin typeface="+mn-lt"/>
                <a:cs typeface="Microsoft Sans Serif" pitchFamily="34" charset="0"/>
              </a:defRPr>
            </a:lvl2pPr>
            <a:lvl3pPr>
              <a:buFont typeface="Courier New" pitchFamily="49" charset="0"/>
              <a:buChar char="o"/>
              <a:defRPr sz="1400">
                <a:latin typeface="+mn-lt"/>
                <a:cs typeface="Microsoft Sans Serif" pitchFamily="34" charset="0"/>
              </a:defRPr>
            </a:lvl3pPr>
            <a:lvl4pPr>
              <a:buFont typeface="Wingdings" pitchFamily="2" charset="2"/>
              <a:buChar char="§"/>
              <a:defRPr sz="1400">
                <a:latin typeface="+mn-lt"/>
                <a:cs typeface="Microsoft Sans Serif" pitchFamily="34" charset="0"/>
              </a:defRPr>
            </a:lvl4pPr>
            <a:lvl5pPr>
              <a:defRPr sz="1400">
                <a:latin typeface="+mn-lt"/>
                <a:cs typeface="Microsoft Sans Serif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4784"/>
            <a:ext cx="4038600" cy="4320480"/>
          </a:xfrm>
          <a:prstGeom prst="rect">
            <a:avLst/>
          </a:prstGeom>
        </p:spPr>
        <p:txBody>
          <a:bodyPr/>
          <a:lstStyle>
            <a:lvl1pPr>
              <a:defRPr sz="1400">
                <a:latin typeface="+mn-lt"/>
                <a:cs typeface="Microsoft Sans Serif" pitchFamily="34" charset="0"/>
              </a:defRPr>
            </a:lvl1pPr>
            <a:lvl2pPr>
              <a:defRPr sz="1400">
                <a:latin typeface="+mn-lt"/>
                <a:cs typeface="Microsoft Sans Serif" pitchFamily="34" charset="0"/>
              </a:defRPr>
            </a:lvl2pPr>
            <a:lvl3pPr>
              <a:buFont typeface="Courier New" pitchFamily="49" charset="0"/>
              <a:buChar char="o"/>
              <a:defRPr sz="1400">
                <a:latin typeface="+mn-lt"/>
                <a:cs typeface="Microsoft Sans Serif" pitchFamily="34" charset="0"/>
              </a:defRPr>
            </a:lvl3pPr>
            <a:lvl4pPr>
              <a:buFont typeface="Wingdings" pitchFamily="2" charset="2"/>
              <a:buChar char="§"/>
              <a:defRPr sz="1400">
                <a:latin typeface="+mn-lt"/>
                <a:cs typeface="Microsoft Sans Serif" pitchFamily="34" charset="0"/>
              </a:defRPr>
            </a:lvl4pPr>
            <a:lvl5pPr>
              <a:defRPr sz="1400">
                <a:latin typeface="+mn-lt"/>
                <a:cs typeface="Microsoft Sans Serif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792088"/>
          </a:xfrm>
          <a:prstGeom prst="rect">
            <a:avLst/>
          </a:prstGeom>
        </p:spPr>
        <p:txBody>
          <a:bodyPr/>
          <a:lstStyle>
            <a:lvl1pPr algn="l">
              <a:defRPr sz="3000" baseline="0">
                <a:latin typeface="+mj-lt"/>
                <a:cs typeface="Microsoft Sans Serif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pic>
        <p:nvPicPr>
          <p:cNvPr id="7" name="Picture 6" descr="C:\Documents and Settings\z3349205\Desktop\Kristen - Marketing Services\New stuff\SCIAUST_footer RGB.jpg"/>
          <p:cNvPicPr/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00" y="6116354"/>
            <a:ext cx="9147600" cy="741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0">
                <a:latin typeface="Microsoft Sans Serif" pitchFamily="34" charset="0"/>
                <a:cs typeface="Microsoft Sans Serif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latin typeface="Microsoft Sans Serif" pitchFamily="34" charset="0"/>
                <a:cs typeface="Microsoft Sans Serif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AU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4379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Microsoft Sans Serif" pitchFamily="34" charset="0"/>
                <a:cs typeface="Microsoft Sans Serif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7" name="Picture 6" descr="C:\Documents and Settings\z3349205\Desktop\Kristen - Marketing Services\New stuff\SCIAUST_footer RGB.jpg"/>
          <p:cNvPicPr/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00" y="6116354"/>
            <a:ext cx="9147600" cy="741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2" r:id="rId4"/>
    <p:sldLayoutId id="2147483781" r:id="rId5"/>
    <p:sldLayoutId id="2147483786" r:id="rId6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ommet" pitchFamily="50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ommet" pitchFamily="50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ommet" pitchFamily="50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ommet" pitchFamily="50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12" Type="http://schemas.openxmlformats.org/officeDocument/2006/relationships/image" Target="../media/image1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11" Type="http://schemas.openxmlformats.org/officeDocument/2006/relationships/image" Target="../media/image11.jpg"/><Relationship Id="rId5" Type="http://schemas.openxmlformats.org/officeDocument/2006/relationships/image" Target="../media/image5.jpe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-134491" y="44624"/>
            <a:ext cx="7812360" cy="509227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AU" sz="2200" b="1" dirty="0" smtClean="0">
                <a:latin typeface="Trebuchet MS" panose="020B0603020202020204" pitchFamily="34" charset="0"/>
              </a:rPr>
              <a:t>Intercalation into negative thermal expansion structures</a:t>
            </a:r>
            <a:endParaRPr lang="en-AU" sz="2200" b="1" dirty="0">
              <a:latin typeface="Trebuchet MS" panose="020B0603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680236"/>
            <a:ext cx="2563522" cy="400110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marR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</a:pPr>
            <a:r>
              <a:rPr lang="en-AU" sz="2000" b="1" noProof="0" dirty="0" smtClean="0">
                <a:latin typeface="+mj-lt"/>
              </a:rPr>
              <a:t>1) NTE mechanism:</a:t>
            </a:r>
            <a:endParaRPr kumimoji="0" lang="en-AU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</a:endParaRPr>
          </a:p>
        </p:txBody>
      </p:sp>
      <p:pic>
        <p:nvPicPr>
          <p:cNvPr id="5" name="Picture 4" descr="C:\Users\othman2\OneDrive\Honours\Figures\NTE_tilting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644"/>
          <a:stretch/>
        </p:blipFill>
        <p:spPr bwMode="auto">
          <a:xfrm>
            <a:off x="35496" y="1052736"/>
            <a:ext cx="1413757" cy="15121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4"/>
          <a:srcRect l="12551" t="10676" r="20264" b="22068"/>
          <a:stretch/>
        </p:blipFill>
        <p:spPr>
          <a:xfrm>
            <a:off x="3164429" y="1196724"/>
            <a:ext cx="957707" cy="1368152"/>
          </a:xfrm>
          <a:prstGeom prst="rect">
            <a:avLst/>
          </a:prstGeom>
        </p:spPr>
      </p:pic>
      <p:pic>
        <p:nvPicPr>
          <p:cNvPr id="29" name="Picture 28" descr="C:\Users\othman2\OneDrive\Honours\Figures\NTE_tilting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04" r="35124"/>
          <a:stretch/>
        </p:blipFill>
        <p:spPr bwMode="auto">
          <a:xfrm>
            <a:off x="1454241" y="1141901"/>
            <a:ext cx="1094521" cy="15121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6" descr="C:\Users\othman2\OneDrive\Honours\Figures\NTE_tilting.jpg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45" t="39245" r="24725" b="44906"/>
          <a:stretch/>
        </p:blipFill>
        <p:spPr bwMode="auto">
          <a:xfrm>
            <a:off x="2548762" y="1603566"/>
            <a:ext cx="632566" cy="36004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TextBox 14"/>
          <p:cNvSpPr txBox="1"/>
          <p:nvPr/>
        </p:nvSpPr>
        <p:spPr>
          <a:xfrm>
            <a:off x="98877" y="2941394"/>
            <a:ext cx="2520242" cy="400110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marR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</a:pPr>
            <a:r>
              <a:rPr lang="en-AU" sz="2000" b="1" dirty="0" smtClean="0">
                <a:latin typeface="+mj-lt"/>
              </a:rPr>
              <a:t>2) Controlling NTE:</a:t>
            </a:r>
            <a:endParaRPr kumimoji="0" lang="en-AU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</a:endParaRPr>
          </a:p>
        </p:txBody>
      </p:sp>
      <p:pic>
        <p:nvPicPr>
          <p:cNvPr id="18" name="Picture 17"/>
          <p:cNvPicPr/>
          <p:nvPr/>
        </p:nvPicPr>
        <p:blipFill rotWithShape="1">
          <a:blip r:embed="rId7"/>
          <a:srcRect l="38340"/>
          <a:stretch/>
        </p:blipFill>
        <p:spPr>
          <a:xfrm>
            <a:off x="2377813" y="4816863"/>
            <a:ext cx="1312315" cy="1405001"/>
          </a:xfrm>
          <a:prstGeom prst="rect">
            <a:avLst/>
          </a:prstGeom>
        </p:spPr>
      </p:pic>
      <p:pic>
        <p:nvPicPr>
          <p:cNvPr id="20" name="Picture 19" descr="C:\Users\othman2\OneDrive\Honours\Figures\ZWO_phases.jpg"/>
          <p:cNvPicPr/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201" b="15575"/>
          <a:stretch/>
        </p:blipFill>
        <p:spPr bwMode="auto">
          <a:xfrm>
            <a:off x="179512" y="4760136"/>
            <a:ext cx="1841540" cy="1477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403059"/>
            <a:ext cx="2671962" cy="1403168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217615" y="5374886"/>
            <a:ext cx="129889" cy="144016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6" name="TextBox 5"/>
          <p:cNvSpPr txBox="1"/>
          <p:nvPr/>
        </p:nvSpPr>
        <p:spPr>
          <a:xfrm>
            <a:off x="304478" y="5312403"/>
            <a:ext cx="792088" cy="2308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en-AU" sz="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Na</a:t>
            </a:r>
            <a:endParaRPr kumimoji="0" lang="en-AU" sz="9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0"/>
          <a:srcRect r="1920" b="3436"/>
          <a:stretch/>
        </p:blipFill>
        <p:spPr>
          <a:xfrm>
            <a:off x="5289564" y="1085686"/>
            <a:ext cx="3098860" cy="2255818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4499992" y="675232"/>
            <a:ext cx="3685624" cy="400110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marR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</a:pPr>
            <a:r>
              <a:rPr lang="en-AU" sz="2000" b="1" dirty="0" smtClean="0">
                <a:latin typeface="+mj-lt"/>
              </a:rPr>
              <a:t>3) Electrochemical insertion:</a:t>
            </a:r>
            <a:endParaRPr kumimoji="0" lang="en-AU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242194" y="5373216"/>
            <a:ext cx="4655442" cy="400110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marR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</a:pPr>
            <a:r>
              <a:rPr lang="en-AU" sz="2000" b="1" dirty="0" smtClean="0">
                <a:latin typeface="+mj-lt"/>
              </a:rPr>
              <a:t>4) Thermal expansion quantification:</a:t>
            </a:r>
            <a:endParaRPr kumimoji="0" lang="en-AU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2" t="82936" r="4943" b="2245"/>
          <a:stretch/>
        </p:blipFill>
        <p:spPr>
          <a:xfrm>
            <a:off x="4179390" y="5805264"/>
            <a:ext cx="4970010" cy="840797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095"/>
          <a:stretch/>
        </p:blipFill>
        <p:spPr>
          <a:xfrm>
            <a:off x="4427984" y="3400433"/>
            <a:ext cx="4539369" cy="1549488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4903080" y="4949921"/>
            <a:ext cx="9592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Blank</a:t>
            </a:r>
            <a:endParaRPr lang="en-US" sz="1600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6312684" y="4941168"/>
            <a:ext cx="9592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50%</a:t>
            </a:r>
            <a:endParaRPr lang="en-US" sz="16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7761504" y="4937393"/>
            <a:ext cx="9592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100%</a:t>
            </a:r>
            <a:endParaRPr lang="en-US" sz="16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736174" y="6163304"/>
            <a:ext cx="970137" cy="369332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marR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</a:pPr>
            <a:r>
              <a:rPr lang="en-AU" dirty="0" smtClean="0">
                <a:latin typeface="+mj-lt"/>
              </a:rPr>
              <a:t>ZrW</a:t>
            </a:r>
            <a:r>
              <a:rPr lang="en-AU" baseline="-25000" dirty="0" smtClean="0">
                <a:latin typeface="+mj-lt"/>
              </a:rPr>
              <a:t>2</a:t>
            </a:r>
            <a:r>
              <a:rPr lang="en-AU" dirty="0" smtClean="0">
                <a:latin typeface="+mj-lt"/>
              </a:rPr>
              <a:t>O</a:t>
            </a:r>
            <a:r>
              <a:rPr lang="en-AU" baseline="-25000" dirty="0" smtClean="0">
                <a:latin typeface="+mj-lt"/>
              </a:rPr>
              <a:t>8</a:t>
            </a:r>
            <a:endParaRPr kumimoji="0" lang="en-AU" i="0" u="none" strike="noStrike" kern="1200" cap="none" spc="0" normalizeH="0" baseline="-2500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960310" y="6163304"/>
            <a:ext cx="17475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dirty="0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Na</a:t>
            </a:r>
            <a:r>
              <a:rPr lang="en-AU" baseline="-25000" dirty="0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x</a:t>
            </a:r>
            <a:r>
              <a:rPr lang="en-AU" dirty="0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ZrW</a:t>
            </a:r>
            <a:r>
              <a:rPr lang="en-AU" baseline="-25000" dirty="0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AU" baseline="30000" dirty="0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(6-x)+</a:t>
            </a:r>
            <a:r>
              <a:rPr lang="en-AU" dirty="0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O</a:t>
            </a:r>
            <a:r>
              <a:rPr lang="en-AU" baseline="-25000" dirty="0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8</a:t>
            </a:r>
            <a:endParaRPr lang="en-AU" dirty="0">
              <a:latin typeface="+mj-lt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4178052" y="836712"/>
            <a:ext cx="0" cy="5695924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0862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4.07407E-6 L 1.11111E-6 -0.39861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931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3.7037E-6 L 5.55556E-7 -0.40347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0185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5" grpId="0"/>
      <p:bldP spid="24" grpId="0"/>
      <p:bldP spid="27" grpId="0"/>
      <p:bldP spid="36" grpId="0"/>
    </p:bldLst>
  </p:timing>
</p:sld>
</file>

<file path=ppt/theme/theme1.xml><?xml version="1.0" encoding="utf-8"?>
<a:theme xmlns:a="http://schemas.openxmlformats.org/drawingml/2006/main" name="SCI_PowerPoint_template_Arialonly">
  <a:themeElements>
    <a:clrScheme name="Custom 1">
      <a:dk1>
        <a:srgbClr val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UNSW - External computer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 wrap="square" rtlCol="0">
        <a:spAutoFit/>
      </a:bodyPr>
      <a:lstStyle>
        <a:defPPr marL="342900" marR="0" indent="-342900" algn="l" defTabSz="914400" rtl="0" eaLnBrk="1" fontAlgn="auto" latinLnBrk="0" hangingPunct="1">
          <a:lnSpc>
            <a:spcPct val="100000"/>
          </a:lnSpc>
          <a:spcBef>
            <a:spcPct val="20000"/>
          </a:spcBef>
          <a:spcAft>
            <a:spcPts val="0"/>
          </a:spcAft>
          <a:buClrTx/>
          <a:buSzTx/>
          <a:buFont typeface="Arial" pitchFamily="34" charset="0"/>
          <a:buNone/>
          <a:tabLst/>
          <a:defRPr kumimoji="0" sz="1150" i="0" u="none" strike="noStrike" kern="1200" cap="none" spc="0" normalizeH="0" baseline="0" noProof="0" dirty="0" err="1" smtClean="0">
            <a:ln>
              <a:noFill/>
            </a:ln>
            <a:solidFill>
              <a:schemeClr val="tx1"/>
            </a:solidFill>
            <a:effectLst/>
            <a:uLnTx/>
            <a:uFillTx/>
            <a:latin typeface="+mj-lt"/>
            <a:ea typeface="+mn-ea"/>
            <a:cs typeface="+mn-cs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SCI_PowerPoint_template_Arialonly</Template>
  <TotalTime>5004</TotalTime>
  <Words>38</Words>
  <Application>Microsoft Office PowerPoint</Application>
  <PresentationFormat>On-screen Show (4:3)</PresentationFormat>
  <Paragraphs>12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Arial</vt:lpstr>
      <vt:lpstr>Calibri</vt:lpstr>
      <vt:lpstr>Courier New</vt:lpstr>
      <vt:lpstr>Microsoft Sans Serif</vt:lpstr>
      <vt:lpstr>Sommet</vt:lpstr>
      <vt:lpstr>Trebuchet MS</vt:lpstr>
      <vt:lpstr>Wingdings</vt:lpstr>
      <vt:lpstr>SCI_PowerPoint_template_Arialonly</vt:lpstr>
      <vt:lpstr>Intercalation into negative thermal expansion structures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James</dc:creator>
  <cp:lastModifiedBy>Othman Al Bahri</cp:lastModifiedBy>
  <cp:revision>317</cp:revision>
  <dcterms:created xsi:type="dcterms:W3CDTF">2014-04-29T11:46:30Z</dcterms:created>
  <dcterms:modified xsi:type="dcterms:W3CDTF">2015-11-14T04:22:21Z</dcterms:modified>
</cp:coreProperties>
</file>