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60" r:id="rId2"/>
    <p:sldId id="372" r:id="rId3"/>
    <p:sldId id="359" r:id="rId4"/>
    <p:sldId id="361" r:id="rId5"/>
    <p:sldId id="360" r:id="rId6"/>
    <p:sldId id="364" r:id="rId7"/>
    <p:sldId id="358" r:id="rId8"/>
    <p:sldId id="365" r:id="rId9"/>
    <p:sldId id="366" r:id="rId10"/>
    <p:sldId id="373" r:id="rId11"/>
    <p:sldId id="348" r:id="rId12"/>
    <p:sldId id="369" r:id="rId13"/>
    <p:sldId id="370" r:id="rId14"/>
    <p:sldId id="371" r:id="rId15"/>
    <p:sldId id="367" r:id="rId16"/>
    <p:sldId id="368" r:id="rId17"/>
    <p:sldId id="28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99">
          <p15:clr>
            <a:srgbClr val="A4A3A4"/>
          </p15:clr>
        </p15:guide>
        <p15:guide id="3" pos="2880">
          <p15:clr>
            <a:srgbClr val="A4A3A4"/>
          </p15:clr>
        </p15:guide>
        <p15:guide id="4" pos="5556">
          <p15:clr>
            <a:srgbClr val="A4A3A4"/>
          </p15:clr>
        </p15:guide>
        <p15:guide id="5" pos="22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0000"/>
    <a:srgbClr val="FF9966"/>
    <a:srgbClr val="DF6F63"/>
    <a:srgbClr val="FFFFFF"/>
    <a:srgbClr val="FFEAA7"/>
    <a:srgbClr val="FF6600"/>
    <a:srgbClr val="848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123" autoAdjust="0"/>
    <p:restoredTop sz="98283" autoAdjust="0"/>
  </p:normalViewPr>
  <p:slideViewPr>
    <p:cSldViewPr showGuides="1">
      <p:cViewPr varScale="1">
        <p:scale>
          <a:sx n="65" d="100"/>
          <a:sy n="65" d="100"/>
        </p:scale>
        <p:origin x="64" y="1076"/>
      </p:cViewPr>
      <p:guideLst>
        <p:guide orient="horz" pos="2160"/>
        <p:guide orient="horz" pos="799"/>
        <p:guide pos="2880"/>
        <p:guide pos="5556"/>
        <p:guide pos="22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RVS-CL\Users\may130\Documents\Breadbake\SizeRange.csv"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RVS-CL\Users\may130\Documents\Breadbake\SizeRange.csv"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y130\Documents\Softmatter\NewAnalysis\NewPorosit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y130\Documents\Softmatter\NewAnalysis\NewPorosit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y130\Documents\Softmatter\NewAnalysis\BigVoidNew.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may130\Documents\Softmatter\NewAnalysis\Wall.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Void sizes -</a:t>
            </a:r>
            <a:r>
              <a:rPr lang="en-AU" baseline="0"/>
              <a:t> HP doughs</a:t>
            </a:r>
            <a:endParaRPr lang="en-AU"/>
          </a:p>
        </c:rich>
      </c:tx>
      <c:layout/>
      <c:overlay val="0"/>
      <c:spPr>
        <a:noFill/>
        <a:ln>
          <a:noFill/>
        </a:ln>
        <a:effectLst/>
      </c:spPr>
    </c:title>
    <c:autoTitleDeleted val="0"/>
    <c:plotArea>
      <c:layout>
        <c:manualLayout>
          <c:layoutTarget val="inner"/>
          <c:xMode val="edge"/>
          <c:yMode val="edge"/>
          <c:x val="7.9247594050743761E-2"/>
          <c:y val="0.15486430062630496"/>
          <c:w val="0.89019685039370133"/>
          <c:h val="0.71569937369519954"/>
        </c:manualLayout>
      </c:layout>
      <c:barChart>
        <c:barDir val="col"/>
        <c:grouping val="stacked"/>
        <c:varyColors val="0"/>
        <c:ser>
          <c:idx val="0"/>
          <c:order val="0"/>
          <c:spPr>
            <a:noFill/>
            <a:ln>
              <a:noFill/>
            </a:ln>
            <a:effectLst/>
          </c:spPr>
          <c:invertIfNegative val="0"/>
          <c:val>
            <c:numRef>
              <c:f>SizeRange!$W$23:$AG$23</c:f>
              <c:numCache>
                <c:formatCode>General</c:formatCode>
                <c:ptCount val="11"/>
                <c:pt idx="0">
                  <c:v>0.2388728</c:v>
                </c:pt>
                <c:pt idx="1">
                  <c:v>0.2674696000000002</c:v>
                </c:pt>
                <c:pt idx="3">
                  <c:v>0.32267530000000022</c:v>
                </c:pt>
                <c:pt idx="4">
                  <c:v>0.28257960000000026</c:v>
                </c:pt>
                <c:pt idx="6">
                  <c:v>0.16097960000000003</c:v>
                </c:pt>
                <c:pt idx="7">
                  <c:v>0.20630570000000001</c:v>
                </c:pt>
                <c:pt idx="9">
                  <c:v>0.12519720000000001</c:v>
                </c:pt>
                <c:pt idx="10">
                  <c:v>0.22746700000000014</c:v>
                </c:pt>
              </c:numCache>
            </c:numRef>
          </c:val>
        </c:ser>
        <c:ser>
          <c:idx val="1"/>
          <c:order val="1"/>
          <c:spPr>
            <a:solidFill>
              <a:schemeClr val="accent1">
                <a:lumMod val="40000"/>
                <a:lumOff val="60000"/>
              </a:schemeClr>
            </a:solidFill>
            <a:ln>
              <a:noFill/>
            </a:ln>
            <a:effectLst/>
          </c:spPr>
          <c:invertIfNegative val="0"/>
          <c:val>
            <c:numRef>
              <c:f>SizeRange!$W$24:$AG$24</c:f>
              <c:numCache>
                <c:formatCode>General</c:formatCode>
                <c:ptCount val="11"/>
                <c:pt idx="0">
                  <c:v>3.0184421999999973</c:v>
                </c:pt>
                <c:pt idx="1">
                  <c:v>3.4988983999999981</c:v>
                </c:pt>
                <c:pt idx="3">
                  <c:v>6.2222586999999985</c:v>
                </c:pt>
                <c:pt idx="4">
                  <c:v>4.8247634000000001</c:v>
                </c:pt>
                <c:pt idx="6">
                  <c:v>1.2234813999999989</c:v>
                </c:pt>
                <c:pt idx="7">
                  <c:v>2.3615322999999999</c:v>
                </c:pt>
                <c:pt idx="9">
                  <c:v>1.4328987999999987</c:v>
                </c:pt>
                <c:pt idx="10">
                  <c:v>3.3304509999999978</c:v>
                </c:pt>
              </c:numCache>
            </c:numRef>
          </c:val>
        </c:ser>
        <c:ser>
          <c:idx val="2"/>
          <c:order val="2"/>
          <c:spPr>
            <a:solidFill>
              <a:schemeClr val="accent1">
                <a:lumMod val="75000"/>
              </a:schemeClr>
            </a:solidFill>
            <a:ln>
              <a:noFill/>
            </a:ln>
            <a:effectLst/>
          </c:spPr>
          <c:invertIfNegative val="0"/>
          <c:val>
            <c:numRef>
              <c:f>SizeRange!$W$25:$AG$25</c:f>
              <c:numCache>
                <c:formatCode>General</c:formatCode>
                <c:ptCount val="11"/>
                <c:pt idx="0">
                  <c:v>7.658654999999996</c:v>
                </c:pt>
                <c:pt idx="1">
                  <c:v>8.8594720000000073</c:v>
                </c:pt>
                <c:pt idx="3">
                  <c:v>16.956245999999989</c:v>
                </c:pt>
                <c:pt idx="4">
                  <c:v>16.834967000000024</c:v>
                </c:pt>
                <c:pt idx="6">
                  <c:v>3.6140949999999998</c:v>
                </c:pt>
                <c:pt idx="7">
                  <c:v>6.1347719999999963</c:v>
                </c:pt>
                <c:pt idx="9">
                  <c:v>3.4444160000000004</c:v>
                </c:pt>
                <c:pt idx="10">
                  <c:v>7.8998219999999995</c:v>
                </c:pt>
              </c:numCache>
            </c:numRef>
          </c:val>
        </c:ser>
        <c:ser>
          <c:idx val="3"/>
          <c:order val="3"/>
          <c:spPr>
            <a:solidFill>
              <a:schemeClr val="accent1">
                <a:lumMod val="75000"/>
              </a:schemeClr>
            </a:solidFill>
            <a:ln>
              <a:noFill/>
            </a:ln>
            <a:effectLst/>
          </c:spPr>
          <c:invertIfNegative val="0"/>
          <c:val>
            <c:numRef>
              <c:f>SizeRange!$W$26:$AG$26</c:f>
              <c:numCache>
                <c:formatCode>General</c:formatCode>
                <c:ptCount val="11"/>
                <c:pt idx="0">
                  <c:v>15.63274</c:v>
                </c:pt>
                <c:pt idx="1">
                  <c:v>17.471299999999989</c:v>
                </c:pt>
                <c:pt idx="3">
                  <c:v>38.93216000000001</c:v>
                </c:pt>
                <c:pt idx="4">
                  <c:v>24.752539999999986</c:v>
                </c:pt>
                <c:pt idx="6">
                  <c:v>7.9640639999999996</c:v>
                </c:pt>
                <c:pt idx="7">
                  <c:v>11.956940000000008</c:v>
                </c:pt>
                <c:pt idx="9">
                  <c:v>8.0580480000000012</c:v>
                </c:pt>
                <c:pt idx="10">
                  <c:v>19.49077999999998</c:v>
                </c:pt>
              </c:numCache>
            </c:numRef>
          </c:val>
        </c:ser>
        <c:ser>
          <c:idx val="4"/>
          <c:order val="4"/>
          <c:spPr>
            <a:solidFill>
              <a:schemeClr val="accent1">
                <a:lumMod val="40000"/>
                <a:lumOff val="60000"/>
              </a:schemeClr>
            </a:solidFill>
            <a:ln>
              <a:noFill/>
            </a:ln>
            <a:effectLst/>
          </c:spPr>
          <c:invertIfNegative val="0"/>
          <c:val>
            <c:numRef>
              <c:f>SizeRange!$W$27:$AG$27</c:f>
              <c:numCache>
                <c:formatCode>General</c:formatCode>
                <c:ptCount val="11"/>
                <c:pt idx="0">
                  <c:v>37.309360000000005</c:v>
                </c:pt>
                <c:pt idx="1">
                  <c:v>43.225460000000012</c:v>
                </c:pt>
                <c:pt idx="3">
                  <c:v>37.573859999999996</c:v>
                </c:pt>
                <c:pt idx="4">
                  <c:v>40.377349999999993</c:v>
                </c:pt>
                <c:pt idx="6">
                  <c:v>22.478929999999977</c:v>
                </c:pt>
                <c:pt idx="7">
                  <c:v>25.98400999999998</c:v>
                </c:pt>
                <c:pt idx="9">
                  <c:v>26.818429999999989</c:v>
                </c:pt>
                <c:pt idx="10">
                  <c:v>46.355479999999993</c:v>
                </c:pt>
              </c:numCache>
            </c:numRef>
          </c:val>
        </c:ser>
        <c:dLbls>
          <c:showLegendKey val="0"/>
          <c:showVal val="0"/>
          <c:showCatName val="0"/>
          <c:showSerName val="0"/>
          <c:showPercent val="0"/>
          <c:showBubbleSize val="0"/>
        </c:dLbls>
        <c:gapWidth val="45"/>
        <c:overlap val="100"/>
        <c:axId val="332399712"/>
        <c:axId val="332400104"/>
      </c:barChart>
      <c:catAx>
        <c:axId val="332399712"/>
        <c:scaling>
          <c:orientation val="minMax"/>
        </c:scaling>
        <c:delete val="1"/>
        <c:axPos val="b"/>
        <c:majorTickMark val="none"/>
        <c:minorTickMark val="none"/>
        <c:tickLblPos val="none"/>
        <c:crossAx val="332400104"/>
        <c:crossesAt val="0.1"/>
        <c:auto val="1"/>
        <c:lblAlgn val="ctr"/>
        <c:lblOffset val="100"/>
        <c:noMultiLvlLbl val="0"/>
      </c:catAx>
      <c:valAx>
        <c:axId val="3324001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3997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Void sizes - LP doughs</a:t>
            </a:r>
          </a:p>
        </c:rich>
      </c:tx>
      <c:layout/>
      <c:overlay val="0"/>
      <c:spPr>
        <a:noFill/>
        <a:ln>
          <a:noFill/>
        </a:ln>
        <a:effectLst/>
      </c:spPr>
    </c:title>
    <c:autoTitleDeleted val="0"/>
    <c:plotArea>
      <c:layout>
        <c:manualLayout>
          <c:layoutTarget val="inner"/>
          <c:xMode val="edge"/>
          <c:yMode val="edge"/>
          <c:x val="7.9247594050743747E-2"/>
          <c:y val="0.15551362683438166"/>
          <c:w val="0.89019685039370122"/>
          <c:h val="0.71503095131976413"/>
        </c:manualLayout>
      </c:layout>
      <c:barChart>
        <c:barDir val="col"/>
        <c:grouping val="stacked"/>
        <c:varyColors val="0"/>
        <c:ser>
          <c:idx val="0"/>
          <c:order val="0"/>
          <c:spPr>
            <a:noFill/>
            <a:ln>
              <a:noFill/>
            </a:ln>
            <a:effectLst/>
          </c:spPr>
          <c:invertIfNegative val="0"/>
          <c:val>
            <c:numRef>
              <c:f>SizeRange!$W$32:$AG$32</c:f>
              <c:numCache>
                <c:formatCode>General</c:formatCode>
                <c:ptCount val="11"/>
                <c:pt idx="0">
                  <c:v>0.21458400000000011</c:v>
                </c:pt>
                <c:pt idx="1">
                  <c:v>0.21575059999999999</c:v>
                </c:pt>
                <c:pt idx="3">
                  <c:v>0.21421330000000022</c:v>
                </c:pt>
                <c:pt idx="4">
                  <c:v>0.1558745</c:v>
                </c:pt>
                <c:pt idx="6">
                  <c:v>0.14890630000000019</c:v>
                </c:pt>
                <c:pt idx="7">
                  <c:v>0.17201040000000012</c:v>
                </c:pt>
                <c:pt idx="9">
                  <c:v>0.10292500000000006</c:v>
                </c:pt>
                <c:pt idx="10">
                  <c:v>7.0433200000000057E-2</c:v>
                </c:pt>
              </c:numCache>
            </c:numRef>
          </c:val>
        </c:ser>
        <c:ser>
          <c:idx val="1"/>
          <c:order val="1"/>
          <c:spPr>
            <a:solidFill>
              <a:schemeClr val="accent1">
                <a:lumMod val="40000"/>
                <a:lumOff val="60000"/>
              </a:schemeClr>
            </a:solidFill>
            <a:ln>
              <a:noFill/>
            </a:ln>
            <a:effectLst/>
          </c:spPr>
          <c:invertIfNegative val="0"/>
          <c:val>
            <c:numRef>
              <c:f>SizeRange!$W$33:$AG$33</c:f>
              <c:numCache>
                <c:formatCode>General</c:formatCode>
                <c:ptCount val="11"/>
                <c:pt idx="0">
                  <c:v>1.5695329999999998</c:v>
                </c:pt>
                <c:pt idx="1">
                  <c:v>1.5759713999999991</c:v>
                </c:pt>
                <c:pt idx="3">
                  <c:v>2.1728016999999982</c:v>
                </c:pt>
                <c:pt idx="4">
                  <c:v>0.87616250000000007</c:v>
                </c:pt>
                <c:pt idx="6">
                  <c:v>0.82580570000000053</c:v>
                </c:pt>
                <c:pt idx="7">
                  <c:v>1.1602295999999999</c:v>
                </c:pt>
                <c:pt idx="9">
                  <c:v>0.85059999999999991</c:v>
                </c:pt>
                <c:pt idx="10">
                  <c:v>0.5018262</c:v>
                </c:pt>
              </c:numCache>
            </c:numRef>
          </c:val>
        </c:ser>
        <c:ser>
          <c:idx val="2"/>
          <c:order val="2"/>
          <c:spPr>
            <a:solidFill>
              <a:schemeClr val="accent1">
                <a:lumMod val="75000"/>
              </a:schemeClr>
            </a:solidFill>
            <a:ln>
              <a:noFill/>
            </a:ln>
            <a:effectLst/>
          </c:spPr>
          <c:invertIfNegative val="0"/>
          <c:val>
            <c:numRef>
              <c:f>SizeRange!$W$34:$AG$34</c:f>
              <c:numCache>
                <c:formatCode>General</c:formatCode>
                <c:ptCount val="11"/>
                <c:pt idx="0">
                  <c:v>4.3557099999999975</c:v>
                </c:pt>
                <c:pt idx="1">
                  <c:v>3.6655709999999999</c:v>
                </c:pt>
                <c:pt idx="3">
                  <c:v>5.8155049999999937</c:v>
                </c:pt>
                <c:pt idx="4">
                  <c:v>2.995613999999998</c:v>
                </c:pt>
                <c:pt idx="6">
                  <c:v>1.9516929999999999</c:v>
                </c:pt>
                <c:pt idx="7">
                  <c:v>2.932716999999998</c:v>
                </c:pt>
                <c:pt idx="9">
                  <c:v>2.1450010000000002</c:v>
                </c:pt>
                <c:pt idx="10">
                  <c:v>1.107936599999999</c:v>
                </c:pt>
              </c:numCache>
            </c:numRef>
          </c:val>
        </c:ser>
        <c:ser>
          <c:idx val="3"/>
          <c:order val="3"/>
          <c:spPr>
            <a:solidFill>
              <a:schemeClr val="accent1">
                <a:lumMod val="75000"/>
              </a:schemeClr>
            </a:solidFill>
            <a:ln>
              <a:noFill/>
            </a:ln>
            <a:effectLst/>
          </c:spPr>
          <c:invertIfNegative val="0"/>
          <c:val>
            <c:numRef>
              <c:f>SizeRange!$W$35:$AG$35</c:f>
              <c:numCache>
                <c:formatCode>General</c:formatCode>
                <c:ptCount val="11"/>
                <c:pt idx="0">
                  <c:v>8.5454330000000027</c:v>
                </c:pt>
                <c:pt idx="1">
                  <c:v>10.569527000000004</c:v>
                </c:pt>
                <c:pt idx="3">
                  <c:v>14.552470000000007</c:v>
                </c:pt>
                <c:pt idx="4">
                  <c:v>9.8052290000000006</c:v>
                </c:pt>
                <c:pt idx="6">
                  <c:v>4.410012</c:v>
                </c:pt>
                <c:pt idx="7">
                  <c:v>6.7689630000000003</c:v>
                </c:pt>
                <c:pt idx="9">
                  <c:v>4.780363000000003</c:v>
                </c:pt>
                <c:pt idx="10">
                  <c:v>2.4865150000000003</c:v>
                </c:pt>
              </c:numCache>
            </c:numRef>
          </c:val>
        </c:ser>
        <c:ser>
          <c:idx val="4"/>
          <c:order val="4"/>
          <c:spPr>
            <a:solidFill>
              <a:schemeClr val="accent1">
                <a:lumMod val="40000"/>
                <a:lumOff val="60000"/>
              </a:schemeClr>
            </a:solidFill>
            <a:ln>
              <a:noFill/>
            </a:ln>
            <a:effectLst/>
          </c:spPr>
          <c:invertIfNegative val="0"/>
          <c:val>
            <c:numRef>
              <c:f>SizeRange!$W$36:$AG$36</c:f>
              <c:numCache>
                <c:formatCode>General</c:formatCode>
                <c:ptCount val="11"/>
                <c:pt idx="0">
                  <c:v>40.639940000000003</c:v>
                </c:pt>
                <c:pt idx="1">
                  <c:v>32.151949999999999</c:v>
                </c:pt>
                <c:pt idx="3">
                  <c:v>45.047010000000007</c:v>
                </c:pt>
                <c:pt idx="4">
                  <c:v>44.763420000000011</c:v>
                </c:pt>
                <c:pt idx="6">
                  <c:v>17.769812999999989</c:v>
                </c:pt>
                <c:pt idx="7">
                  <c:v>26.402069999999977</c:v>
                </c:pt>
                <c:pt idx="9">
                  <c:v>18.684820999999999</c:v>
                </c:pt>
                <c:pt idx="10">
                  <c:v>10.199109</c:v>
                </c:pt>
              </c:numCache>
            </c:numRef>
          </c:val>
        </c:ser>
        <c:dLbls>
          <c:showLegendKey val="0"/>
          <c:showVal val="0"/>
          <c:showCatName val="0"/>
          <c:showSerName val="0"/>
          <c:showPercent val="0"/>
          <c:showBubbleSize val="0"/>
        </c:dLbls>
        <c:gapWidth val="45"/>
        <c:overlap val="100"/>
        <c:axId val="332400888"/>
        <c:axId val="464001256"/>
      </c:barChart>
      <c:catAx>
        <c:axId val="332400888"/>
        <c:scaling>
          <c:orientation val="minMax"/>
        </c:scaling>
        <c:delete val="1"/>
        <c:axPos val="b"/>
        <c:majorTickMark val="none"/>
        <c:minorTickMark val="none"/>
        <c:tickLblPos val="none"/>
        <c:crossAx val="464001256"/>
        <c:crosses val="autoZero"/>
        <c:auto val="1"/>
        <c:lblAlgn val="ctr"/>
        <c:lblOffset val="100"/>
        <c:noMultiLvlLbl val="0"/>
      </c:catAx>
      <c:valAx>
        <c:axId val="4640012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4008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b="0" i="0" baseline="0">
                <a:effectLst/>
              </a:rPr>
              <a:t>High protein samples (NaBr - green, KCl - blue, NaCl - grey, No salt -red)</a:t>
            </a:r>
            <a:endParaRPr lang="en-AU" sz="1200">
              <a:effectLst/>
            </a:endParaRPr>
          </a:p>
        </c:rich>
      </c:tx>
      <c:layout/>
      <c:overlay val="0"/>
      <c:spPr>
        <a:noFill/>
        <a:ln>
          <a:noFill/>
        </a:ln>
        <a:effectLst/>
      </c:spPr>
    </c:title>
    <c:autoTitleDeleted val="0"/>
    <c:plotArea>
      <c:layout/>
      <c:scatterChart>
        <c:scatterStyle val="lineMarker"/>
        <c:varyColors val="0"/>
        <c:ser>
          <c:idx val="8"/>
          <c:order val="0"/>
          <c:tx>
            <c:v>11 prove</c:v>
          </c:tx>
          <c:spPr>
            <a:ln w="19050" cap="rnd">
              <a:solidFill>
                <a:schemeClr val="accent1"/>
              </a:solidFill>
              <a:round/>
            </a:ln>
            <a:effectLst/>
          </c:spPr>
          <c:marker>
            <c:symbol val="none"/>
          </c:marker>
          <c:xVal>
            <c:numRef>
              <c:f>Compiled!$R$3:$R$23</c:f>
              <c:numCache>
                <c:formatCode>General</c:formatCode>
                <c:ptCount val="21"/>
                <c:pt idx="0">
                  <c:v>0</c:v>
                </c:pt>
                <c:pt idx="1">
                  <c:v>358</c:v>
                </c:pt>
                <c:pt idx="2">
                  <c:v>717</c:v>
                </c:pt>
                <c:pt idx="3">
                  <c:v>1076</c:v>
                </c:pt>
                <c:pt idx="4">
                  <c:v>1434</c:v>
                </c:pt>
                <c:pt idx="5">
                  <c:v>1793</c:v>
                </c:pt>
                <c:pt idx="6">
                  <c:v>2151</c:v>
                </c:pt>
                <c:pt idx="7">
                  <c:v>2510</c:v>
                </c:pt>
                <c:pt idx="8">
                  <c:v>2868</c:v>
                </c:pt>
                <c:pt idx="9">
                  <c:v>3227</c:v>
                </c:pt>
                <c:pt idx="10">
                  <c:v>3585</c:v>
                </c:pt>
                <c:pt idx="11">
                  <c:v>3943</c:v>
                </c:pt>
                <c:pt idx="12">
                  <c:v>4302</c:v>
                </c:pt>
                <c:pt idx="13">
                  <c:v>4659</c:v>
                </c:pt>
                <c:pt idx="14">
                  <c:v>5018</c:v>
                </c:pt>
                <c:pt idx="15">
                  <c:v>5369</c:v>
                </c:pt>
                <c:pt idx="16">
                  <c:v>5735</c:v>
                </c:pt>
                <c:pt idx="17">
                  <c:v>6093</c:v>
                </c:pt>
                <c:pt idx="18">
                  <c:v>6451</c:v>
                </c:pt>
                <c:pt idx="19">
                  <c:v>6810</c:v>
                </c:pt>
                <c:pt idx="20">
                  <c:v>7168</c:v>
                </c:pt>
              </c:numCache>
            </c:numRef>
          </c:xVal>
          <c:yVal>
            <c:numRef>
              <c:f>Compiled!$S$3:$S$23</c:f>
              <c:numCache>
                <c:formatCode>General</c:formatCode>
                <c:ptCount val="21"/>
                <c:pt idx="0">
                  <c:v>1.5417402111300001E-2</c:v>
                </c:pt>
                <c:pt idx="1">
                  <c:v>6.9613868831600034E-2</c:v>
                </c:pt>
                <c:pt idx="2">
                  <c:v>0.22865877321999986</c:v>
                </c:pt>
                <c:pt idx="3">
                  <c:v>0.38114274967200035</c:v>
                </c:pt>
                <c:pt idx="4">
                  <c:v>0.50490415616200002</c:v>
                </c:pt>
                <c:pt idx="5">
                  <c:v>0.58987115906800003</c:v>
                </c:pt>
                <c:pt idx="6">
                  <c:v>0.64935980502600044</c:v>
                </c:pt>
                <c:pt idx="7">
                  <c:v>0.68645818288799942</c:v>
                </c:pt>
                <c:pt idx="8">
                  <c:v>0.71072751401000045</c:v>
                </c:pt>
                <c:pt idx="9">
                  <c:v>0.68209822097799999</c:v>
                </c:pt>
                <c:pt idx="10">
                  <c:v>0.66540668771800004</c:v>
                </c:pt>
                <c:pt idx="11">
                  <c:v>0.64954209853400058</c:v>
                </c:pt>
                <c:pt idx="12">
                  <c:v>0.61992850552100043</c:v>
                </c:pt>
                <c:pt idx="13">
                  <c:v>0.61473678357100003</c:v>
                </c:pt>
                <c:pt idx="14">
                  <c:v>0.63099980751000107</c:v>
                </c:pt>
                <c:pt idx="15">
                  <c:v>0.60865991366300121</c:v>
                </c:pt>
                <c:pt idx="16">
                  <c:v>0.61322096471800003</c:v>
                </c:pt>
                <c:pt idx="17">
                  <c:v>0.6070515417769996</c:v>
                </c:pt>
                <c:pt idx="18">
                  <c:v>0.63491913940500044</c:v>
                </c:pt>
                <c:pt idx="19">
                  <c:v>0.65885771092300072</c:v>
                </c:pt>
                <c:pt idx="20">
                  <c:v>0.69872618361299998</c:v>
                </c:pt>
              </c:numCache>
            </c:numRef>
          </c:yVal>
          <c:smooth val="0"/>
        </c:ser>
        <c:ser>
          <c:idx val="9"/>
          <c:order val="1"/>
          <c:tx>
            <c:v>15 prove</c:v>
          </c:tx>
          <c:spPr>
            <a:ln w="19050" cap="rnd">
              <a:solidFill>
                <a:schemeClr val="accent1">
                  <a:lumMod val="60000"/>
                  <a:lumOff val="40000"/>
                </a:schemeClr>
              </a:solidFill>
              <a:round/>
            </a:ln>
            <a:effectLst/>
          </c:spPr>
          <c:marker>
            <c:symbol val="none"/>
          </c:marker>
          <c:xVal>
            <c:numRef>
              <c:f>Compiled!$T$3:$T$23</c:f>
              <c:numCache>
                <c:formatCode>General</c:formatCode>
                <c:ptCount val="21"/>
                <c:pt idx="0">
                  <c:v>0</c:v>
                </c:pt>
                <c:pt idx="1">
                  <c:v>358</c:v>
                </c:pt>
                <c:pt idx="2">
                  <c:v>717</c:v>
                </c:pt>
                <c:pt idx="3">
                  <c:v>1076</c:v>
                </c:pt>
                <c:pt idx="4">
                  <c:v>1435</c:v>
                </c:pt>
                <c:pt idx="5">
                  <c:v>1794</c:v>
                </c:pt>
                <c:pt idx="6">
                  <c:v>2154</c:v>
                </c:pt>
                <c:pt idx="7">
                  <c:v>2512</c:v>
                </c:pt>
                <c:pt idx="8">
                  <c:v>2870</c:v>
                </c:pt>
                <c:pt idx="9">
                  <c:v>3228</c:v>
                </c:pt>
                <c:pt idx="10">
                  <c:v>3586</c:v>
                </c:pt>
                <c:pt idx="11">
                  <c:v>3946</c:v>
                </c:pt>
                <c:pt idx="12">
                  <c:v>4303</c:v>
                </c:pt>
                <c:pt idx="13">
                  <c:v>4661</c:v>
                </c:pt>
                <c:pt idx="14">
                  <c:v>5019</c:v>
                </c:pt>
                <c:pt idx="15">
                  <c:v>5378</c:v>
                </c:pt>
                <c:pt idx="16">
                  <c:v>5736</c:v>
                </c:pt>
                <c:pt idx="17">
                  <c:v>6095</c:v>
                </c:pt>
                <c:pt idx="18">
                  <c:v>6453</c:v>
                </c:pt>
                <c:pt idx="19">
                  <c:v>6812</c:v>
                </c:pt>
                <c:pt idx="20">
                  <c:v>7170</c:v>
                </c:pt>
              </c:numCache>
            </c:numRef>
          </c:xVal>
          <c:yVal>
            <c:numRef>
              <c:f>Compiled!$U$3:$U$23</c:f>
              <c:numCache>
                <c:formatCode>General</c:formatCode>
                <c:ptCount val="21"/>
                <c:pt idx="0">
                  <c:v>1.2764052543400005E-2</c:v>
                </c:pt>
                <c:pt idx="1">
                  <c:v>4.1106982058900024E-2</c:v>
                </c:pt>
                <c:pt idx="2">
                  <c:v>0.18402074825500001</c:v>
                </c:pt>
                <c:pt idx="3">
                  <c:v>0.35593752193300021</c:v>
                </c:pt>
                <c:pt idx="4">
                  <c:v>0.48053078035500035</c:v>
                </c:pt>
                <c:pt idx="5">
                  <c:v>0.58029166545199951</c:v>
                </c:pt>
                <c:pt idx="6">
                  <c:v>0.64858790593399951</c:v>
                </c:pt>
                <c:pt idx="7">
                  <c:v>0.71665183417200073</c:v>
                </c:pt>
                <c:pt idx="8">
                  <c:v>0.75103261041200042</c:v>
                </c:pt>
                <c:pt idx="9">
                  <c:v>0.77596157279100042</c:v>
                </c:pt>
                <c:pt idx="10">
                  <c:v>0.73221968340800059</c:v>
                </c:pt>
                <c:pt idx="11">
                  <c:v>0.7223288738920004</c:v>
                </c:pt>
                <c:pt idx="12">
                  <c:v>0.68811625087799955</c:v>
                </c:pt>
                <c:pt idx="13">
                  <c:v>0.70909766524499995</c:v>
                </c:pt>
                <c:pt idx="14">
                  <c:v>0.70905995360600071</c:v>
                </c:pt>
                <c:pt idx="15">
                  <c:v>0.74065060334300115</c:v>
                </c:pt>
                <c:pt idx="16">
                  <c:v>0.74446944430299999</c:v>
                </c:pt>
                <c:pt idx="17">
                  <c:v>0.78824461341800089</c:v>
                </c:pt>
                <c:pt idx="18">
                  <c:v>0.81085679847500003</c:v>
                </c:pt>
                <c:pt idx="19">
                  <c:v>0.83687425675500071</c:v>
                </c:pt>
                <c:pt idx="20">
                  <c:v>0.79892211879199959</c:v>
                </c:pt>
              </c:numCache>
            </c:numRef>
          </c:yVal>
          <c:smooth val="0"/>
        </c:ser>
        <c:ser>
          <c:idx val="10"/>
          <c:order val="2"/>
          <c:tx>
            <c:v>11 bake</c:v>
          </c:tx>
          <c:spPr>
            <a:ln w="19050" cap="rnd">
              <a:solidFill>
                <a:schemeClr val="accent1"/>
              </a:solidFill>
              <a:round/>
            </a:ln>
            <a:effectLst/>
          </c:spPr>
          <c:marker>
            <c:symbol val="none"/>
          </c:marker>
          <c:xVal>
            <c:numRef>
              <c:f>Compiled!$V$24:$V$31</c:f>
              <c:numCache>
                <c:formatCode>General</c:formatCode>
                <c:ptCount val="8"/>
                <c:pt idx="0">
                  <c:v>7341</c:v>
                </c:pt>
                <c:pt idx="1">
                  <c:v>7699</c:v>
                </c:pt>
                <c:pt idx="2">
                  <c:v>8058</c:v>
                </c:pt>
                <c:pt idx="3">
                  <c:v>8416</c:v>
                </c:pt>
                <c:pt idx="4">
                  <c:v>8775</c:v>
                </c:pt>
                <c:pt idx="5">
                  <c:v>9133</c:v>
                </c:pt>
                <c:pt idx="6">
                  <c:v>9492</c:v>
                </c:pt>
                <c:pt idx="7">
                  <c:v>9850</c:v>
                </c:pt>
              </c:numCache>
            </c:numRef>
          </c:xVal>
          <c:yVal>
            <c:numRef>
              <c:f>Compiled!$W$24:$W$31</c:f>
              <c:numCache>
                <c:formatCode>General</c:formatCode>
                <c:ptCount val="8"/>
                <c:pt idx="0">
                  <c:v>0.7201715715470004</c:v>
                </c:pt>
                <c:pt idx="1">
                  <c:v>0.68785692418800004</c:v>
                </c:pt>
                <c:pt idx="2">
                  <c:v>0.67998428279800072</c:v>
                </c:pt>
                <c:pt idx="3">
                  <c:v>0.67949632740100041</c:v>
                </c:pt>
                <c:pt idx="4">
                  <c:v>0.69301282072999959</c:v>
                </c:pt>
                <c:pt idx="5">
                  <c:v>0.70286777229200004</c:v>
                </c:pt>
                <c:pt idx="6">
                  <c:v>0.7045093719959995</c:v>
                </c:pt>
                <c:pt idx="7">
                  <c:v>0.70516522613500043</c:v>
                </c:pt>
              </c:numCache>
            </c:numRef>
          </c:yVal>
          <c:smooth val="0"/>
        </c:ser>
        <c:ser>
          <c:idx val="11"/>
          <c:order val="3"/>
          <c:tx>
            <c:v>15 bake</c:v>
          </c:tx>
          <c:spPr>
            <a:ln w="19050" cap="rnd">
              <a:solidFill>
                <a:schemeClr val="accent1">
                  <a:lumMod val="60000"/>
                  <a:lumOff val="40000"/>
                </a:schemeClr>
              </a:solidFill>
              <a:round/>
            </a:ln>
            <a:effectLst/>
          </c:spPr>
          <c:marker>
            <c:symbol val="none"/>
          </c:marker>
          <c:xVal>
            <c:numRef>
              <c:f>Compiled!$X$24:$X$31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Compiled!$Y$24:$Y$31</c:f>
              <c:numCache>
                <c:formatCode>General</c:formatCode>
                <c:ptCount val="8"/>
                <c:pt idx="0">
                  <c:v>0.80964334518900005</c:v>
                </c:pt>
                <c:pt idx="1">
                  <c:v>0.77447517241800101</c:v>
                </c:pt>
                <c:pt idx="2">
                  <c:v>0.69327298430199957</c:v>
                </c:pt>
                <c:pt idx="3">
                  <c:v>0.69048096662500003</c:v>
                </c:pt>
                <c:pt idx="4">
                  <c:v>0.69947654596599929</c:v>
                </c:pt>
                <c:pt idx="5">
                  <c:v>0.71060261030200045</c:v>
                </c:pt>
                <c:pt idx="6">
                  <c:v>0.78369425638700074</c:v>
                </c:pt>
                <c:pt idx="7">
                  <c:v>0.78613375851400003</c:v>
                </c:pt>
              </c:numCache>
            </c:numRef>
          </c:yVal>
          <c:smooth val="0"/>
        </c:ser>
        <c:ser>
          <c:idx val="12"/>
          <c:order val="4"/>
          <c:tx>
            <c:v>12 prove</c:v>
          </c:tx>
          <c:spPr>
            <a:ln w="19050" cap="rnd">
              <a:solidFill>
                <a:schemeClr val="accent4">
                  <a:lumMod val="75000"/>
                </a:schemeClr>
              </a:solidFill>
              <a:round/>
            </a:ln>
            <a:effectLst/>
          </c:spPr>
          <c:marker>
            <c:symbol val="none"/>
          </c:marker>
          <c:xVal>
            <c:numRef>
              <c:f>Compiled!$Z$3:$Z$23</c:f>
              <c:numCache>
                <c:formatCode>General</c:formatCode>
                <c:ptCount val="21"/>
                <c:pt idx="0">
                  <c:v>0</c:v>
                </c:pt>
                <c:pt idx="1">
                  <c:v>359</c:v>
                </c:pt>
                <c:pt idx="2">
                  <c:v>718</c:v>
                </c:pt>
                <c:pt idx="3">
                  <c:v>1080</c:v>
                </c:pt>
                <c:pt idx="4">
                  <c:v>1442</c:v>
                </c:pt>
                <c:pt idx="5">
                  <c:v>1806</c:v>
                </c:pt>
                <c:pt idx="6">
                  <c:v>2169</c:v>
                </c:pt>
                <c:pt idx="7">
                  <c:v>2532</c:v>
                </c:pt>
                <c:pt idx="8">
                  <c:v>2893</c:v>
                </c:pt>
                <c:pt idx="9">
                  <c:v>3250</c:v>
                </c:pt>
                <c:pt idx="10">
                  <c:v>3611</c:v>
                </c:pt>
                <c:pt idx="11">
                  <c:v>3969</c:v>
                </c:pt>
                <c:pt idx="12">
                  <c:v>4328</c:v>
                </c:pt>
                <c:pt idx="13">
                  <c:v>4687</c:v>
                </c:pt>
                <c:pt idx="14">
                  <c:v>5048</c:v>
                </c:pt>
                <c:pt idx="15">
                  <c:v>5414</c:v>
                </c:pt>
                <c:pt idx="16">
                  <c:v>5776</c:v>
                </c:pt>
                <c:pt idx="17">
                  <c:v>6139</c:v>
                </c:pt>
                <c:pt idx="18">
                  <c:v>6500</c:v>
                </c:pt>
                <c:pt idx="19">
                  <c:v>6859</c:v>
                </c:pt>
                <c:pt idx="20">
                  <c:v>7217</c:v>
                </c:pt>
              </c:numCache>
            </c:numRef>
          </c:xVal>
          <c:yVal>
            <c:numRef>
              <c:f>Compiled!$AA$3:$AA$23</c:f>
              <c:numCache>
                <c:formatCode>General</c:formatCode>
                <c:ptCount val="21"/>
                <c:pt idx="0">
                  <c:v>5.4073268695900003E-3</c:v>
                </c:pt>
                <c:pt idx="1">
                  <c:v>1.1784065338000013E-2</c:v>
                </c:pt>
                <c:pt idx="2">
                  <c:v>3.3677494321100003E-2</c:v>
                </c:pt>
                <c:pt idx="3">
                  <c:v>0.10913953104000006</c:v>
                </c:pt>
                <c:pt idx="4">
                  <c:v>0.23224316003400011</c:v>
                </c:pt>
                <c:pt idx="5">
                  <c:v>0.36625610035099998</c:v>
                </c:pt>
                <c:pt idx="6">
                  <c:v>0.46012556429800022</c:v>
                </c:pt>
                <c:pt idx="7">
                  <c:v>0.53850246061999996</c:v>
                </c:pt>
                <c:pt idx="8">
                  <c:v>0.56527624028800005</c:v>
                </c:pt>
                <c:pt idx="9">
                  <c:v>0.53798294008599956</c:v>
                </c:pt>
                <c:pt idx="10">
                  <c:v>0.53124627693600002</c:v>
                </c:pt>
                <c:pt idx="11">
                  <c:v>0.51562080214900075</c:v>
                </c:pt>
                <c:pt idx="12">
                  <c:v>0.50482080306500043</c:v>
                </c:pt>
                <c:pt idx="13">
                  <c:v>0.49638759333700067</c:v>
                </c:pt>
                <c:pt idx="14">
                  <c:v>0.49294035386300022</c:v>
                </c:pt>
                <c:pt idx="15">
                  <c:v>0.489834034453</c:v>
                </c:pt>
                <c:pt idx="16">
                  <c:v>0.49352608858100022</c:v>
                </c:pt>
                <c:pt idx="17">
                  <c:v>0.49880840597300052</c:v>
                </c:pt>
                <c:pt idx="18">
                  <c:v>0.52385422770599999</c:v>
                </c:pt>
                <c:pt idx="19">
                  <c:v>0.60576755612300071</c:v>
                </c:pt>
                <c:pt idx="20">
                  <c:v>0.63808911530200041</c:v>
                </c:pt>
              </c:numCache>
            </c:numRef>
          </c:yVal>
          <c:smooth val="0"/>
        </c:ser>
        <c:ser>
          <c:idx val="13"/>
          <c:order val="5"/>
          <c:tx>
            <c:v>16 prove</c:v>
          </c:tx>
          <c:spPr>
            <a:ln w="19050" cap="rnd">
              <a:solidFill>
                <a:schemeClr val="accent3">
                  <a:lumMod val="75000"/>
                </a:schemeClr>
              </a:solidFill>
              <a:round/>
            </a:ln>
            <a:effectLst/>
          </c:spPr>
          <c:marker>
            <c:symbol val="none"/>
          </c:marker>
          <c:xVal>
            <c:numRef>
              <c:f>Compiled!$AB$3:$AB$23</c:f>
              <c:numCache>
                <c:formatCode>General</c:formatCode>
                <c:ptCount val="21"/>
                <c:pt idx="0">
                  <c:v>0</c:v>
                </c:pt>
                <c:pt idx="1">
                  <c:v>359</c:v>
                </c:pt>
                <c:pt idx="2">
                  <c:v>717</c:v>
                </c:pt>
                <c:pt idx="3">
                  <c:v>1075</c:v>
                </c:pt>
                <c:pt idx="4">
                  <c:v>1430</c:v>
                </c:pt>
                <c:pt idx="5">
                  <c:v>1788</c:v>
                </c:pt>
                <c:pt idx="6">
                  <c:v>2147</c:v>
                </c:pt>
                <c:pt idx="7">
                  <c:v>2504</c:v>
                </c:pt>
                <c:pt idx="8">
                  <c:v>2862</c:v>
                </c:pt>
                <c:pt idx="9">
                  <c:v>3214</c:v>
                </c:pt>
                <c:pt idx="10">
                  <c:v>3579</c:v>
                </c:pt>
                <c:pt idx="11">
                  <c:v>3938</c:v>
                </c:pt>
                <c:pt idx="12">
                  <c:v>4295</c:v>
                </c:pt>
                <c:pt idx="13">
                  <c:v>4655</c:v>
                </c:pt>
                <c:pt idx="14">
                  <c:v>5006</c:v>
                </c:pt>
                <c:pt idx="15">
                  <c:v>5371</c:v>
                </c:pt>
                <c:pt idx="16">
                  <c:v>5731</c:v>
                </c:pt>
                <c:pt idx="17">
                  <c:v>6090</c:v>
                </c:pt>
                <c:pt idx="18">
                  <c:v>6453</c:v>
                </c:pt>
                <c:pt idx="19">
                  <c:v>6815</c:v>
                </c:pt>
                <c:pt idx="20">
                  <c:v>7178</c:v>
                </c:pt>
              </c:numCache>
            </c:numRef>
          </c:xVal>
          <c:yVal>
            <c:numRef>
              <c:f>Compiled!$AC$3:$AC$23</c:f>
              <c:numCache>
                <c:formatCode>General</c:formatCode>
                <c:ptCount val="21"/>
                <c:pt idx="0">
                  <c:v>4.4517889491499998E-3</c:v>
                </c:pt>
                <c:pt idx="1">
                  <c:v>9.6699602563500072E-3</c:v>
                </c:pt>
                <c:pt idx="2">
                  <c:v>2.9702767218200001E-2</c:v>
                </c:pt>
                <c:pt idx="3">
                  <c:v>0.10094895746599999</c:v>
                </c:pt>
                <c:pt idx="4">
                  <c:v>0.21850886607700018</c:v>
                </c:pt>
                <c:pt idx="5">
                  <c:v>0.34782162155399998</c:v>
                </c:pt>
                <c:pt idx="6">
                  <c:v>0.45658379100000035</c:v>
                </c:pt>
                <c:pt idx="7">
                  <c:v>0.53343892829299955</c:v>
                </c:pt>
                <c:pt idx="8">
                  <c:v>0.59400171470199958</c:v>
                </c:pt>
                <c:pt idx="9">
                  <c:v>0.61828802559300045</c:v>
                </c:pt>
                <c:pt idx="10">
                  <c:v>0.54367476745600041</c:v>
                </c:pt>
                <c:pt idx="11">
                  <c:v>0.5383010353550004</c:v>
                </c:pt>
                <c:pt idx="12">
                  <c:v>0.54902981183400046</c:v>
                </c:pt>
                <c:pt idx="13">
                  <c:v>0.54842596066600002</c:v>
                </c:pt>
                <c:pt idx="14">
                  <c:v>0.57077336502800002</c:v>
                </c:pt>
                <c:pt idx="15">
                  <c:v>0.58410065677400003</c:v>
                </c:pt>
                <c:pt idx="16">
                  <c:v>0.6265937252679995</c:v>
                </c:pt>
                <c:pt idx="17">
                  <c:v>0.66420205800100041</c:v>
                </c:pt>
                <c:pt idx="18">
                  <c:v>0.59505019937599957</c:v>
                </c:pt>
                <c:pt idx="19">
                  <c:v>0.63146621770699951</c:v>
                </c:pt>
                <c:pt idx="20">
                  <c:v>0.64880145800900102</c:v>
                </c:pt>
              </c:numCache>
            </c:numRef>
          </c:yVal>
          <c:smooth val="0"/>
        </c:ser>
        <c:ser>
          <c:idx val="14"/>
          <c:order val="6"/>
          <c:tx>
            <c:v>12 bake</c:v>
          </c:tx>
          <c:spPr>
            <a:ln w="19050" cap="rnd">
              <a:solidFill>
                <a:schemeClr val="accent4">
                  <a:lumMod val="75000"/>
                </a:schemeClr>
              </a:solidFill>
              <a:round/>
            </a:ln>
            <a:effectLst/>
          </c:spPr>
          <c:marker>
            <c:symbol val="none"/>
          </c:marker>
          <c:xVal>
            <c:numRef>
              <c:f>Compiled!$AD$24:$AD$31</c:f>
              <c:numCache>
                <c:formatCode>General</c:formatCode>
                <c:ptCount val="8"/>
                <c:pt idx="0">
                  <c:v>7366</c:v>
                </c:pt>
                <c:pt idx="1">
                  <c:v>7725</c:v>
                </c:pt>
                <c:pt idx="2">
                  <c:v>8083</c:v>
                </c:pt>
                <c:pt idx="3">
                  <c:v>8442</c:v>
                </c:pt>
                <c:pt idx="4">
                  <c:v>8801</c:v>
                </c:pt>
                <c:pt idx="5">
                  <c:v>9159</c:v>
                </c:pt>
                <c:pt idx="6">
                  <c:v>9518</c:v>
                </c:pt>
                <c:pt idx="7">
                  <c:v>9876</c:v>
                </c:pt>
              </c:numCache>
            </c:numRef>
          </c:xVal>
          <c:yVal>
            <c:numRef>
              <c:f>Compiled!$AE$24:$AE$31</c:f>
              <c:numCache>
                <c:formatCode>General</c:formatCode>
                <c:ptCount val="8"/>
                <c:pt idx="0">
                  <c:v>0.53991589592599998</c:v>
                </c:pt>
                <c:pt idx="1">
                  <c:v>0.62250448506599998</c:v>
                </c:pt>
                <c:pt idx="2">
                  <c:v>0.57074829207100075</c:v>
                </c:pt>
                <c:pt idx="3">
                  <c:v>0.56773845714000071</c:v>
                </c:pt>
                <c:pt idx="4">
                  <c:v>0.57195334325299996</c:v>
                </c:pt>
                <c:pt idx="5">
                  <c:v>0.58471619284399956</c:v>
                </c:pt>
                <c:pt idx="6">
                  <c:v>0.5874247501309996</c:v>
                </c:pt>
                <c:pt idx="7">
                  <c:v>0.61191469153000044</c:v>
                </c:pt>
              </c:numCache>
            </c:numRef>
          </c:yVal>
          <c:smooth val="0"/>
        </c:ser>
        <c:ser>
          <c:idx val="15"/>
          <c:order val="7"/>
          <c:tx>
            <c:v>16 bake</c:v>
          </c:tx>
          <c:spPr>
            <a:ln w="19050" cap="rnd">
              <a:solidFill>
                <a:schemeClr val="accent3">
                  <a:lumMod val="75000"/>
                </a:schemeClr>
              </a:solidFill>
              <a:round/>
            </a:ln>
            <a:effectLst/>
          </c:spPr>
          <c:marker>
            <c:symbol val="none"/>
          </c:marker>
          <c:xVal>
            <c:numRef>
              <c:f>Compiled!$AF$24:$AF$31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Compiled!$AG$24:$AG$31</c:f>
              <c:numCache>
                <c:formatCode>General</c:formatCode>
                <c:ptCount val="8"/>
                <c:pt idx="0">
                  <c:v>0.61935456</c:v>
                </c:pt>
                <c:pt idx="1">
                  <c:v>0.63402954000000045</c:v>
                </c:pt>
                <c:pt idx="2">
                  <c:v>0.61324792700000041</c:v>
                </c:pt>
                <c:pt idx="3">
                  <c:v>0.62218124600000047</c:v>
                </c:pt>
                <c:pt idx="4">
                  <c:v>0.64582970200000089</c:v>
                </c:pt>
                <c:pt idx="5">
                  <c:v>0.64785489300000076</c:v>
                </c:pt>
                <c:pt idx="6">
                  <c:v>0.64363565400000089</c:v>
                </c:pt>
                <c:pt idx="7">
                  <c:v>0.64615209900000004</c:v>
                </c:pt>
              </c:numCache>
            </c:numRef>
          </c:yVal>
          <c:smooth val="0"/>
        </c:ser>
        <c:ser>
          <c:idx val="24"/>
          <c:order val="8"/>
          <c:tx>
            <c:v>3 prove</c:v>
          </c:tx>
          <c:spPr>
            <a:ln w="19050" cap="rnd">
              <a:solidFill>
                <a:srgbClr val="FF0000"/>
              </a:solidFill>
              <a:round/>
            </a:ln>
            <a:effectLst/>
          </c:spPr>
          <c:marker>
            <c:symbol val="none"/>
          </c:marker>
          <c:xVal>
            <c:numRef>
              <c:f>Compiled!$AX$3:$AX$23</c:f>
              <c:numCache>
                <c:formatCode>General</c:formatCode>
                <c:ptCount val="21"/>
                <c:pt idx="0">
                  <c:v>0</c:v>
                </c:pt>
                <c:pt idx="1">
                  <c:v>348</c:v>
                </c:pt>
                <c:pt idx="2">
                  <c:v>703</c:v>
                </c:pt>
                <c:pt idx="3">
                  <c:v>1064</c:v>
                </c:pt>
                <c:pt idx="4">
                  <c:v>1412</c:v>
                </c:pt>
                <c:pt idx="5">
                  <c:v>1766</c:v>
                </c:pt>
                <c:pt idx="6">
                  <c:v>2121</c:v>
                </c:pt>
                <c:pt idx="7">
                  <c:v>2474</c:v>
                </c:pt>
                <c:pt idx="8">
                  <c:v>2827</c:v>
                </c:pt>
                <c:pt idx="9">
                  <c:v>3188</c:v>
                </c:pt>
                <c:pt idx="10">
                  <c:v>3541</c:v>
                </c:pt>
                <c:pt idx="11">
                  <c:v>3888</c:v>
                </c:pt>
                <c:pt idx="12">
                  <c:v>4242</c:v>
                </c:pt>
                <c:pt idx="13">
                  <c:v>4597</c:v>
                </c:pt>
                <c:pt idx="14">
                  <c:v>4951</c:v>
                </c:pt>
                <c:pt idx="15">
                  <c:v>5306</c:v>
                </c:pt>
                <c:pt idx="16">
                  <c:v>5660</c:v>
                </c:pt>
                <c:pt idx="17">
                  <c:v>6015</c:v>
                </c:pt>
                <c:pt idx="18">
                  <c:v>6368</c:v>
                </c:pt>
                <c:pt idx="19">
                  <c:v>6722</c:v>
                </c:pt>
                <c:pt idx="20">
                  <c:v>7083</c:v>
                </c:pt>
              </c:numCache>
            </c:numRef>
          </c:xVal>
          <c:yVal>
            <c:numRef>
              <c:f>Compiled!$AY$3:$AY$23</c:f>
              <c:numCache>
                <c:formatCode>General</c:formatCode>
                <c:ptCount val="21"/>
                <c:pt idx="0">
                  <c:v>4.23222756646E-2</c:v>
                </c:pt>
                <c:pt idx="1">
                  <c:v>9.4813734328299995E-2</c:v>
                </c:pt>
                <c:pt idx="2">
                  <c:v>0.24939536736500012</c:v>
                </c:pt>
                <c:pt idx="3">
                  <c:v>0.41616681240800002</c:v>
                </c:pt>
                <c:pt idx="4">
                  <c:v>0.54902683297400046</c:v>
                </c:pt>
                <c:pt idx="5">
                  <c:v>0.6241109209519996</c:v>
                </c:pt>
                <c:pt idx="6">
                  <c:v>0.68364964456700072</c:v>
                </c:pt>
                <c:pt idx="7">
                  <c:v>0.72640876514899999</c:v>
                </c:pt>
                <c:pt idx="8">
                  <c:v>0.73552697308299997</c:v>
                </c:pt>
                <c:pt idx="9">
                  <c:v>0.67498446209500074</c:v>
                </c:pt>
                <c:pt idx="10">
                  <c:v>0.65940900666200075</c:v>
                </c:pt>
                <c:pt idx="11">
                  <c:v>0.66273449409000074</c:v>
                </c:pt>
                <c:pt idx="12">
                  <c:v>0.71776260314300044</c:v>
                </c:pt>
                <c:pt idx="13">
                  <c:v>0.73370660829300072</c:v>
                </c:pt>
                <c:pt idx="14">
                  <c:v>0.70666583804500072</c:v>
                </c:pt>
                <c:pt idx="15">
                  <c:v>0.73501565625100074</c:v>
                </c:pt>
                <c:pt idx="16">
                  <c:v>0.74073722816200005</c:v>
                </c:pt>
                <c:pt idx="17">
                  <c:v>0.74008135756300075</c:v>
                </c:pt>
                <c:pt idx="18">
                  <c:v>0.75495137190200001</c:v>
                </c:pt>
                <c:pt idx="19">
                  <c:v>0.76588851224500076</c:v>
                </c:pt>
                <c:pt idx="20">
                  <c:v>0.76934528826800075</c:v>
                </c:pt>
              </c:numCache>
            </c:numRef>
          </c:yVal>
          <c:smooth val="0"/>
        </c:ser>
        <c:ser>
          <c:idx val="25"/>
          <c:order val="9"/>
          <c:tx>
            <c:v>7 prove</c:v>
          </c:tx>
          <c:spPr>
            <a:ln w="19050" cap="rnd">
              <a:solidFill>
                <a:srgbClr val="C00000"/>
              </a:solidFill>
              <a:round/>
            </a:ln>
            <a:effectLst/>
          </c:spPr>
          <c:marker>
            <c:symbol val="none"/>
          </c:marker>
          <c:xVal>
            <c:numRef>
              <c:f>Compiled!$AZ$3:$AZ$23</c:f>
              <c:numCache>
                <c:formatCode>General</c:formatCode>
                <c:ptCount val="21"/>
                <c:pt idx="0">
                  <c:v>0</c:v>
                </c:pt>
                <c:pt idx="1">
                  <c:v>358</c:v>
                </c:pt>
                <c:pt idx="2">
                  <c:v>717</c:v>
                </c:pt>
                <c:pt idx="3">
                  <c:v>1075</c:v>
                </c:pt>
                <c:pt idx="4">
                  <c:v>1435</c:v>
                </c:pt>
                <c:pt idx="5">
                  <c:v>1794</c:v>
                </c:pt>
                <c:pt idx="6">
                  <c:v>2145</c:v>
                </c:pt>
                <c:pt idx="7">
                  <c:v>2503</c:v>
                </c:pt>
                <c:pt idx="8">
                  <c:v>2869</c:v>
                </c:pt>
                <c:pt idx="9">
                  <c:v>3227</c:v>
                </c:pt>
                <c:pt idx="10">
                  <c:v>3586</c:v>
                </c:pt>
                <c:pt idx="11">
                  <c:v>3946</c:v>
                </c:pt>
                <c:pt idx="12">
                  <c:v>4304</c:v>
                </c:pt>
                <c:pt idx="13">
                  <c:v>4663</c:v>
                </c:pt>
                <c:pt idx="14">
                  <c:v>5020</c:v>
                </c:pt>
                <c:pt idx="15">
                  <c:v>5374</c:v>
                </c:pt>
                <c:pt idx="16">
                  <c:v>5731</c:v>
                </c:pt>
                <c:pt idx="17">
                  <c:v>6089</c:v>
                </c:pt>
                <c:pt idx="18">
                  <c:v>6448</c:v>
                </c:pt>
                <c:pt idx="19">
                  <c:v>6806</c:v>
                </c:pt>
                <c:pt idx="20">
                  <c:v>7164</c:v>
                </c:pt>
              </c:numCache>
            </c:numRef>
          </c:xVal>
          <c:yVal>
            <c:numRef>
              <c:f>Compiled!$BA$3:$BA$23</c:f>
              <c:numCache>
                <c:formatCode>General</c:formatCode>
                <c:ptCount val="21"/>
                <c:pt idx="0">
                  <c:v>4.2064327058400061E-2</c:v>
                </c:pt>
                <c:pt idx="1">
                  <c:v>0.14781721755900018</c:v>
                </c:pt>
                <c:pt idx="2">
                  <c:v>0.35199925780699975</c:v>
                </c:pt>
                <c:pt idx="3">
                  <c:v>0.50297836200699997</c:v>
                </c:pt>
                <c:pt idx="4">
                  <c:v>0.59912506362700002</c:v>
                </c:pt>
                <c:pt idx="5">
                  <c:v>0.68253095365700001</c:v>
                </c:pt>
                <c:pt idx="6">
                  <c:v>0.723133528616</c:v>
                </c:pt>
                <c:pt idx="7">
                  <c:v>0.72517263359800077</c:v>
                </c:pt>
                <c:pt idx="8">
                  <c:v>0.71436583974099999</c:v>
                </c:pt>
                <c:pt idx="9">
                  <c:v>0.71543011074999996</c:v>
                </c:pt>
                <c:pt idx="10">
                  <c:v>0.72740920518200003</c:v>
                </c:pt>
                <c:pt idx="11">
                  <c:v>0.72997155799400071</c:v>
                </c:pt>
                <c:pt idx="12">
                  <c:v>0.73265829967700058</c:v>
                </c:pt>
                <c:pt idx="13">
                  <c:v>0.7479444871610007</c:v>
                </c:pt>
                <c:pt idx="14">
                  <c:v>0.7713744920120007</c:v>
                </c:pt>
                <c:pt idx="15">
                  <c:v>0.77468616749500041</c:v>
                </c:pt>
                <c:pt idx="16">
                  <c:v>0.7812279266250004</c:v>
                </c:pt>
                <c:pt idx="17">
                  <c:v>0.75150773587499997</c:v>
                </c:pt>
                <c:pt idx="18">
                  <c:v>0.75701372569500003</c:v>
                </c:pt>
                <c:pt idx="19">
                  <c:v>0.76658221608100041</c:v>
                </c:pt>
                <c:pt idx="20">
                  <c:v>0.76106865458500073</c:v>
                </c:pt>
              </c:numCache>
            </c:numRef>
          </c:yVal>
          <c:smooth val="0"/>
        </c:ser>
        <c:ser>
          <c:idx val="26"/>
          <c:order val="10"/>
          <c:tx>
            <c:v>3R bake</c:v>
          </c:tx>
          <c:spPr>
            <a:ln w="19050" cap="rnd">
              <a:solidFill>
                <a:srgbClr val="C00000"/>
              </a:solidFill>
              <a:round/>
            </a:ln>
            <a:effectLst/>
          </c:spPr>
          <c:marker>
            <c:symbol val="none"/>
          </c:marker>
          <c:xVal>
            <c:numRef>
              <c:f>Compiled!$BB$24:$BB$33</c:f>
              <c:numCache>
                <c:formatCode>General</c:formatCode>
                <c:ptCount val="10"/>
                <c:pt idx="0">
                  <c:v>7320</c:v>
                </c:pt>
                <c:pt idx="1">
                  <c:v>7678</c:v>
                </c:pt>
                <c:pt idx="2">
                  <c:v>8038</c:v>
                </c:pt>
                <c:pt idx="3">
                  <c:v>8397</c:v>
                </c:pt>
                <c:pt idx="4">
                  <c:v>8756</c:v>
                </c:pt>
                <c:pt idx="5">
                  <c:v>9115</c:v>
                </c:pt>
                <c:pt idx="6">
                  <c:v>9473</c:v>
                </c:pt>
                <c:pt idx="7">
                  <c:v>9832</c:v>
                </c:pt>
                <c:pt idx="8">
                  <c:v>10192</c:v>
                </c:pt>
                <c:pt idx="9">
                  <c:v>10551</c:v>
                </c:pt>
              </c:numCache>
            </c:numRef>
          </c:xVal>
          <c:yVal>
            <c:numRef>
              <c:f>Compiled!$BC$24:$BC$33</c:f>
              <c:numCache>
                <c:formatCode>General</c:formatCode>
                <c:ptCount val="10"/>
                <c:pt idx="0">
                  <c:v>0.77908104050500071</c:v>
                </c:pt>
                <c:pt idx="1">
                  <c:v>0.7602467907330005</c:v>
                </c:pt>
                <c:pt idx="2">
                  <c:v>0.765517859287</c:v>
                </c:pt>
                <c:pt idx="3">
                  <c:v>0.728877725729</c:v>
                </c:pt>
                <c:pt idx="4">
                  <c:v>0.70037144408500041</c:v>
                </c:pt>
                <c:pt idx="5">
                  <c:v>0.69594806876000004</c:v>
                </c:pt>
                <c:pt idx="6">
                  <c:v>0.70282136354600044</c:v>
                </c:pt>
                <c:pt idx="7">
                  <c:v>0.70953150654200003</c:v>
                </c:pt>
                <c:pt idx="8">
                  <c:v>0.71921699505499959</c:v>
                </c:pt>
                <c:pt idx="9">
                  <c:v>0.72501653605100003</c:v>
                </c:pt>
              </c:numCache>
            </c:numRef>
          </c:yVal>
          <c:smooth val="0"/>
        </c:ser>
        <c:ser>
          <c:idx val="27"/>
          <c:order val="11"/>
          <c:tx>
            <c:v>7 bake</c:v>
          </c:tx>
          <c:spPr>
            <a:ln w="19050" cap="rnd">
              <a:solidFill>
                <a:srgbClr val="FF0000"/>
              </a:solidFill>
              <a:round/>
            </a:ln>
            <a:effectLst/>
          </c:spPr>
          <c:marker>
            <c:symbol val="none"/>
          </c:marker>
          <c:xVal>
            <c:numRef>
              <c:f>Compiled!$BD$24:$BD$31</c:f>
              <c:numCache>
                <c:formatCode>General</c:formatCode>
                <c:ptCount val="8"/>
                <c:pt idx="0">
                  <c:v>7325</c:v>
                </c:pt>
                <c:pt idx="1">
                  <c:v>7683</c:v>
                </c:pt>
                <c:pt idx="2">
                  <c:v>8042</c:v>
                </c:pt>
                <c:pt idx="3">
                  <c:v>8400</c:v>
                </c:pt>
                <c:pt idx="4">
                  <c:v>8760</c:v>
                </c:pt>
                <c:pt idx="5">
                  <c:v>9118</c:v>
                </c:pt>
                <c:pt idx="6">
                  <c:v>9477</c:v>
                </c:pt>
                <c:pt idx="7">
                  <c:v>9828</c:v>
                </c:pt>
              </c:numCache>
            </c:numRef>
          </c:xVal>
          <c:yVal>
            <c:numRef>
              <c:f>Compiled!$BE$24:$BE$31</c:f>
              <c:numCache>
                <c:formatCode>General</c:formatCode>
                <c:ptCount val="8"/>
                <c:pt idx="0">
                  <c:v>0.75604567336400119</c:v>
                </c:pt>
                <c:pt idx="1">
                  <c:v>0.74306148344600043</c:v>
                </c:pt>
                <c:pt idx="2">
                  <c:v>0.73692029600600073</c:v>
                </c:pt>
                <c:pt idx="3">
                  <c:v>0.74897024183799998</c:v>
                </c:pt>
                <c:pt idx="4">
                  <c:v>0.762463078287</c:v>
                </c:pt>
                <c:pt idx="5">
                  <c:v>0.76606922969299995</c:v>
                </c:pt>
                <c:pt idx="6">
                  <c:v>0.78051576529599942</c:v>
                </c:pt>
                <c:pt idx="7">
                  <c:v>0.77254704154800058</c:v>
                </c:pt>
              </c:numCache>
            </c:numRef>
          </c:yVal>
          <c:smooth val="0"/>
        </c:ser>
        <c:ser>
          <c:idx val="28"/>
          <c:order val="12"/>
          <c:tx>
            <c:v>3 bake</c:v>
          </c:tx>
          <c:spPr>
            <a:ln w="19050" cap="rnd">
              <a:solidFill>
                <a:srgbClr val="C00000"/>
              </a:solidFill>
              <a:round/>
            </a:ln>
            <a:effectLst/>
          </c:spPr>
          <c:marker>
            <c:symbol val="none"/>
          </c:marker>
          <c:xVal>
            <c:numRef>
              <c:f>Compiled!$BF$24:$BF$31</c:f>
              <c:numCache>
                <c:formatCode>General</c:formatCode>
                <c:ptCount val="8"/>
                <c:pt idx="0">
                  <c:v>7260</c:v>
                </c:pt>
                <c:pt idx="1">
                  <c:v>7615</c:v>
                </c:pt>
                <c:pt idx="2">
                  <c:v>7969</c:v>
                </c:pt>
                <c:pt idx="3">
                  <c:v>8324</c:v>
                </c:pt>
                <c:pt idx="4">
                  <c:v>8678</c:v>
                </c:pt>
                <c:pt idx="5">
                  <c:v>9033</c:v>
                </c:pt>
                <c:pt idx="6">
                  <c:v>9387</c:v>
                </c:pt>
                <c:pt idx="7">
                  <c:v>9742</c:v>
                </c:pt>
              </c:numCache>
            </c:numRef>
          </c:xVal>
          <c:yVal>
            <c:numRef>
              <c:f>Compiled!$BG$24:$BG$31</c:f>
              <c:numCache>
                <c:formatCode>General</c:formatCode>
                <c:ptCount val="8"/>
                <c:pt idx="0">
                  <c:v>0.75992474700000046</c:v>
                </c:pt>
                <c:pt idx="1">
                  <c:v>0.74284940600000104</c:v>
                </c:pt>
                <c:pt idx="2">
                  <c:v>0.75300132000000042</c:v>
                </c:pt>
                <c:pt idx="3">
                  <c:v>0.74704263900000045</c:v>
                </c:pt>
                <c:pt idx="4">
                  <c:v>0.75666338399999999</c:v>
                </c:pt>
                <c:pt idx="5">
                  <c:v>0.76473073700000072</c:v>
                </c:pt>
                <c:pt idx="6">
                  <c:v>0.77837152400000043</c:v>
                </c:pt>
                <c:pt idx="7">
                  <c:v>0.76875241600000077</c:v>
                </c:pt>
              </c:numCache>
            </c:numRef>
          </c:yVal>
          <c:smooth val="0"/>
        </c:ser>
        <c:ser>
          <c:idx val="29"/>
          <c:order val="13"/>
          <c:tx>
            <c:v>4 prove</c:v>
          </c:tx>
          <c:spPr>
            <a:ln w="19050" cap="rnd">
              <a:solidFill>
                <a:schemeClr val="bg2">
                  <a:lumMod val="50000"/>
                </a:schemeClr>
              </a:solidFill>
              <a:round/>
            </a:ln>
            <a:effectLst/>
          </c:spPr>
          <c:marker>
            <c:symbol val="none"/>
          </c:marker>
          <c:xVal>
            <c:numRef>
              <c:f>Compiled!$BH$3:$BH$23</c:f>
              <c:numCache>
                <c:formatCode>General</c:formatCode>
                <c:ptCount val="21"/>
                <c:pt idx="0">
                  <c:v>0</c:v>
                </c:pt>
                <c:pt idx="1">
                  <c:v>354</c:v>
                </c:pt>
                <c:pt idx="2">
                  <c:v>709</c:v>
                </c:pt>
                <c:pt idx="3">
                  <c:v>1063</c:v>
                </c:pt>
                <c:pt idx="4">
                  <c:v>1418</c:v>
                </c:pt>
                <c:pt idx="5">
                  <c:v>1772</c:v>
                </c:pt>
                <c:pt idx="6">
                  <c:v>2119</c:v>
                </c:pt>
                <c:pt idx="7">
                  <c:v>2474</c:v>
                </c:pt>
                <c:pt idx="8">
                  <c:v>2835</c:v>
                </c:pt>
                <c:pt idx="9">
                  <c:v>3183</c:v>
                </c:pt>
                <c:pt idx="10">
                  <c:v>3537</c:v>
                </c:pt>
                <c:pt idx="11">
                  <c:v>3892</c:v>
                </c:pt>
                <c:pt idx="12">
                  <c:v>4246</c:v>
                </c:pt>
                <c:pt idx="13">
                  <c:v>4600</c:v>
                </c:pt>
                <c:pt idx="14">
                  <c:v>4953</c:v>
                </c:pt>
                <c:pt idx="15">
                  <c:v>5309</c:v>
                </c:pt>
                <c:pt idx="16">
                  <c:v>5670</c:v>
                </c:pt>
                <c:pt idx="17">
                  <c:v>6025</c:v>
                </c:pt>
                <c:pt idx="18">
                  <c:v>6379</c:v>
                </c:pt>
                <c:pt idx="19">
                  <c:v>6733</c:v>
                </c:pt>
                <c:pt idx="20">
                  <c:v>7080</c:v>
                </c:pt>
              </c:numCache>
            </c:numRef>
          </c:xVal>
          <c:yVal>
            <c:numRef>
              <c:f>Compiled!$BI$3:$BI$23</c:f>
              <c:numCache>
                <c:formatCode>General</c:formatCode>
                <c:ptCount val="21"/>
                <c:pt idx="0">
                  <c:v>1.20097004332E-2</c:v>
                </c:pt>
                <c:pt idx="1">
                  <c:v>4.334546978599995E-2</c:v>
                </c:pt>
                <c:pt idx="2">
                  <c:v>0.19275553648499999</c:v>
                </c:pt>
                <c:pt idx="3">
                  <c:v>0.36720086387800044</c:v>
                </c:pt>
                <c:pt idx="4">
                  <c:v>0.48631128125700057</c:v>
                </c:pt>
                <c:pt idx="5">
                  <c:v>0.58692723088599996</c:v>
                </c:pt>
                <c:pt idx="6">
                  <c:v>0.64584865836700089</c:v>
                </c:pt>
                <c:pt idx="7">
                  <c:v>0.69572897598600003</c:v>
                </c:pt>
                <c:pt idx="8">
                  <c:v>0.72450952455299999</c:v>
                </c:pt>
                <c:pt idx="9">
                  <c:v>0.7531654688029995</c:v>
                </c:pt>
                <c:pt idx="10">
                  <c:v>0.76534423883300073</c:v>
                </c:pt>
                <c:pt idx="11">
                  <c:v>0.77572420154200072</c:v>
                </c:pt>
                <c:pt idx="12">
                  <c:v>0.68547217299800001</c:v>
                </c:pt>
                <c:pt idx="13">
                  <c:v>0.67071870926000043</c:v>
                </c:pt>
                <c:pt idx="14">
                  <c:v>0.68320046923800004</c:v>
                </c:pt>
                <c:pt idx="15">
                  <c:v>0.687972506117</c:v>
                </c:pt>
                <c:pt idx="16">
                  <c:v>0.68115899755200005</c:v>
                </c:pt>
                <c:pt idx="17">
                  <c:v>0.69594371537199995</c:v>
                </c:pt>
                <c:pt idx="18">
                  <c:v>0.70631347531800004</c:v>
                </c:pt>
                <c:pt idx="19">
                  <c:v>0.72028965501900044</c:v>
                </c:pt>
                <c:pt idx="20">
                  <c:v>0.74311189512300047</c:v>
                </c:pt>
              </c:numCache>
            </c:numRef>
          </c:yVal>
          <c:smooth val="0"/>
        </c:ser>
        <c:ser>
          <c:idx val="30"/>
          <c:order val="14"/>
          <c:tx>
            <c:v>8 prove</c:v>
          </c:tx>
          <c:spPr>
            <a:ln w="19050" cap="rnd">
              <a:solidFill>
                <a:schemeClr val="tx1">
                  <a:lumMod val="65000"/>
                  <a:lumOff val="35000"/>
                </a:schemeClr>
              </a:solidFill>
              <a:round/>
            </a:ln>
            <a:effectLst/>
          </c:spPr>
          <c:marker>
            <c:symbol val="none"/>
          </c:marker>
          <c:xVal>
            <c:numRef>
              <c:f>Compiled!$BJ$3:$BJ$23</c:f>
              <c:numCache>
                <c:formatCode>General</c:formatCode>
                <c:ptCount val="21"/>
                <c:pt idx="0">
                  <c:v>0</c:v>
                </c:pt>
                <c:pt idx="1">
                  <c:v>358</c:v>
                </c:pt>
                <c:pt idx="2">
                  <c:v>718</c:v>
                </c:pt>
                <c:pt idx="3">
                  <c:v>1077</c:v>
                </c:pt>
                <c:pt idx="4">
                  <c:v>1436</c:v>
                </c:pt>
                <c:pt idx="5">
                  <c:v>1794</c:v>
                </c:pt>
                <c:pt idx="6">
                  <c:v>2153</c:v>
                </c:pt>
                <c:pt idx="7">
                  <c:v>2511</c:v>
                </c:pt>
                <c:pt idx="8">
                  <c:v>2870</c:v>
                </c:pt>
                <c:pt idx="9">
                  <c:v>3228</c:v>
                </c:pt>
                <c:pt idx="10">
                  <c:v>3587</c:v>
                </c:pt>
                <c:pt idx="11">
                  <c:v>3944</c:v>
                </c:pt>
                <c:pt idx="12">
                  <c:v>4304</c:v>
                </c:pt>
                <c:pt idx="13">
                  <c:v>4664</c:v>
                </c:pt>
                <c:pt idx="14">
                  <c:v>5024</c:v>
                </c:pt>
                <c:pt idx="15">
                  <c:v>5383</c:v>
                </c:pt>
                <c:pt idx="16">
                  <c:v>5741</c:v>
                </c:pt>
                <c:pt idx="17">
                  <c:v>6100</c:v>
                </c:pt>
                <c:pt idx="18">
                  <c:v>6459</c:v>
                </c:pt>
                <c:pt idx="19">
                  <c:v>6818</c:v>
                </c:pt>
                <c:pt idx="20">
                  <c:v>7181</c:v>
                </c:pt>
              </c:numCache>
            </c:numRef>
          </c:xVal>
          <c:yVal>
            <c:numRef>
              <c:f>Compiled!$BK$3:$BK$23</c:f>
              <c:numCache>
                <c:formatCode>General</c:formatCode>
                <c:ptCount val="21"/>
                <c:pt idx="0">
                  <c:v>1.146062906940002E-2</c:v>
                </c:pt>
                <c:pt idx="1">
                  <c:v>5.2594661880700062E-2</c:v>
                </c:pt>
                <c:pt idx="2">
                  <c:v>0.22541608213200029</c:v>
                </c:pt>
                <c:pt idx="3">
                  <c:v>0.39783805128000044</c:v>
                </c:pt>
                <c:pt idx="4">
                  <c:v>0.5226675650969993</c:v>
                </c:pt>
                <c:pt idx="5">
                  <c:v>0.60256581276500043</c:v>
                </c:pt>
                <c:pt idx="6">
                  <c:v>0.67003806600500071</c:v>
                </c:pt>
                <c:pt idx="7">
                  <c:v>0.70727548925799999</c:v>
                </c:pt>
                <c:pt idx="8">
                  <c:v>0.73931190218400045</c:v>
                </c:pt>
                <c:pt idx="9">
                  <c:v>0.716746305784</c:v>
                </c:pt>
                <c:pt idx="10">
                  <c:v>0.70389041953700071</c:v>
                </c:pt>
                <c:pt idx="11">
                  <c:v>0.69112655829500003</c:v>
                </c:pt>
                <c:pt idx="12">
                  <c:v>0.70334491296100043</c:v>
                </c:pt>
                <c:pt idx="13">
                  <c:v>0.69044905119400046</c:v>
                </c:pt>
                <c:pt idx="14">
                  <c:v>0.69541355834899998</c:v>
                </c:pt>
                <c:pt idx="15">
                  <c:v>0.67340656399400001</c:v>
                </c:pt>
                <c:pt idx="16">
                  <c:v>0.69352540617700043</c:v>
                </c:pt>
                <c:pt idx="17">
                  <c:v>0.72513450472599961</c:v>
                </c:pt>
                <c:pt idx="18">
                  <c:v>0.70470613570199958</c:v>
                </c:pt>
                <c:pt idx="19">
                  <c:v>0.72926793788199951</c:v>
                </c:pt>
                <c:pt idx="20">
                  <c:v>0.72375704940500041</c:v>
                </c:pt>
              </c:numCache>
            </c:numRef>
          </c:yVal>
          <c:smooth val="0"/>
        </c:ser>
        <c:ser>
          <c:idx val="31"/>
          <c:order val="15"/>
          <c:tx>
            <c:v>4R bake</c:v>
          </c:tx>
          <c:spPr>
            <a:ln w="19050" cap="rnd">
              <a:solidFill>
                <a:schemeClr val="bg2">
                  <a:lumMod val="25000"/>
                </a:schemeClr>
              </a:solidFill>
              <a:round/>
            </a:ln>
            <a:effectLst/>
          </c:spPr>
          <c:marker>
            <c:symbol val="none"/>
          </c:marker>
          <c:xVal>
            <c:numRef>
              <c:f>Compiled!$BL$24:$BL$33</c:f>
              <c:numCache>
                <c:formatCode>General</c:formatCode>
                <c:ptCount val="10"/>
                <c:pt idx="0">
                  <c:v>7320</c:v>
                </c:pt>
                <c:pt idx="1">
                  <c:v>7678</c:v>
                </c:pt>
                <c:pt idx="2">
                  <c:v>8031</c:v>
                </c:pt>
                <c:pt idx="3">
                  <c:v>8389</c:v>
                </c:pt>
                <c:pt idx="4">
                  <c:v>8755</c:v>
                </c:pt>
                <c:pt idx="5">
                  <c:v>9115</c:v>
                </c:pt>
                <c:pt idx="6">
                  <c:v>9474</c:v>
                </c:pt>
                <c:pt idx="7">
                  <c:v>9832</c:v>
                </c:pt>
                <c:pt idx="8">
                  <c:v>10190</c:v>
                </c:pt>
                <c:pt idx="9">
                  <c:v>10547</c:v>
                </c:pt>
              </c:numCache>
            </c:numRef>
          </c:xVal>
          <c:yVal>
            <c:numRef>
              <c:f>Compiled!$BM$24:$BM$32</c:f>
              <c:numCache>
                <c:formatCode>General</c:formatCode>
                <c:ptCount val="9"/>
                <c:pt idx="0">
                  <c:v>0.68048610343099958</c:v>
                </c:pt>
                <c:pt idx="1">
                  <c:v>0.67251663497900005</c:v>
                </c:pt>
                <c:pt idx="2">
                  <c:v>0.66824458097100004</c:v>
                </c:pt>
                <c:pt idx="3">
                  <c:v>0.65680555334800095</c:v>
                </c:pt>
                <c:pt idx="4">
                  <c:v>0.64939176418400046</c:v>
                </c:pt>
                <c:pt idx="5">
                  <c:v>0.64039403816100071</c:v>
                </c:pt>
                <c:pt idx="6">
                  <c:v>0.63849799543200003</c:v>
                </c:pt>
                <c:pt idx="7">
                  <c:v>0.64921475177800003</c:v>
                </c:pt>
                <c:pt idx="8">
                  <c:v>0.66385718634200042</c:v>
                </c:pt>
              </c:numCache>
            </c:numRef>
          </c:yVal>
          <c:smooth val="0"/>
        </c:ser>
        <c:ser>
          <c:idx val="32"/>
          <c:order val="16"/>
          <c:tx>
            <c:strRef>
              <c:f>Compiled!$BN$24:$BN$31</c:f>
              <c:strCache>
                <c:ptCount val="8"/>
                <c:pt idx="0">
                  <c:v>7300</c:v>
                </c:pt>
                <c:pt idx="1">
                  <c:v>7663</c:v>
                </c:pt>
                <c:pt idx="2">
                  <c:v>8019</c:v>
                </c:pt>
                <c:pt idx="3">
                  <c:v>8377</c:v>
                </c:pt>
                <c:pt idx="4">
                  <c:v>8736</c:v>
                </c:pt>
                <c:pt idx="5">
                  <c:v>9093</c:v>
                </c:pt>
                <c:pt idx="6">
                  <c:v>9451</c:v>
                </c:pt>
                <c:pt idx="7">
                  <c:v>9810</c:v>
                </c:pt>
              </c:strCache>
            </c:strRef>
          </c:tx>
          <c:spPr>
            <a:ln w="19050" cap="rnd">
              <a:solidFill>
                <a:schemeClr val="tx1">
                  <a:lumMod val="75000"/>
                  <a:lumOff val="25000"/>
                </a:schemeClr>
              </a:solidFill>
              <a:round/>
            </a:ln>
            <a:effectLst/>
          </c:spPr>
          <c:marker>
            <c:symbol val="none"/>
          </c:marker>
          <c:xVal>
            <c:numRef>
              <c:f>Compiled!$BN$24:$BN$31</c:f>
              <c:numCache>
                <c:formatCode>General</c:formatCode>
                <c:ptCount val="8"/>
                <c:pt idx="0">
                  <c:v>7300</c:v>
                </c:pt>
                <c:pt idx="1">
                  <c:v>7663</c:v>
                </c:pt>
                <c:pt idx="2">
                  <c:v>8019</c:v>
                </c:pt>
                <c:pt idx="3">
                  <c:v>8377</c:v>
                </c:pt>
                <c:pt idx="4">
                  <c:v>8736</c:v>
                </c:pt>
                <c:pt idx="5">
                  <c:v>9093</c:v>
                </c:pt>
                <c:pt idx="6">
                  <c:v>9451</c:v>
                </c:pt>
                <c:pt idx="7">
                  <c:v>9810</c:v>
                </c:pt>
              </c:numCache>
            </c:numRef>
          </c:xVal>
          <c:yVal>
            <c:numRef>
              <c:f>Compiled!$BO$24:$BO$31</c:f>
              <c:numCache>
                <c:formatCode>General</c:formatCode>
                <c:ptCount val="8"/>
                <c:pt idx="0">
                  <c:v>0.72817640500000003</c:v>
                </c:pt>
                <c:pt idx="1">
                  <c:v>0.73335505599999995</c:v>
                </c:pt>
                <c:pt idx="2">
                  <c:v>0.72268783200000075</c:v>
                </c:pt>
                <c:pt idx="3">
                  <c:v>0.71784308800000041</c:v>
                </c:pt>
                <c:pt idx="4">
                  <c:v>0.73305663700000046</c:v>
                </c:pt>
                <c:pt idx="5">
                  <c:v>0.75975302000000045</c:v>
                </c:pt>
                <c:pt idx="6">
                  <c:v>0.76244634499999997</c:v>
                </c:pt>
                <c:pt idx="7">
                  <c:v>0.76978753500000041</c:v>
                </c:pt>
              </c:numCache>
            </c:numRef>
          </c:yVal>
          <c:smooth val="0"/>
        </c:ser>
        <c:ser>
          <c:idx val="33"/>
          <c:order val="17"/>
          <c:tx>
            <c:v>4 bake</c:v>
          </c:tx>
          <c:spPr>
            <a:ln w="19050" cap="rnd">
              <a:solidFill>
                <a:schemeClr val="bg2">
                  <a:lumMod val="50000"/>
                </a:schemeClr>
              </a:solidFill>
              <a:round/>
            </a:ln>
            <a:effectLst/>
          </c:spPr>
          <c:marker>
            <c:symbol val="none"/>
          </c:marker>
          <c:xVal>
            <c:numRef>
              <c:f>Compiled!$BP$24:$BP$31</c:f>
              <c:numCache>
                <c:formatCode>General</c:formatCode>
                <c:ptCount val="8"/>
                <c:pt idx="0">
                  <c:v>7243</c:v>
                </c:pt>
                <c:pt idx="1">
                  <c:v>7590</c:v>
                </c:pt>
                <c:pt idx="2">
                  <c:v>7946</c:v>
                </c:pt>
                <c:pt idx="3">
                  <c:v>8308</c:v>
                </c:pt>
                <c:pt idx="4">
                  <c:v>8663</c:v>
                </c:pt>
                <c:pt idx="5">
                  <c:v>9017</c:v>
                </c:pt>
                <c:pt idx="6">
                  <c:v>9365</c:v>
                </c:pt>
                <c:pt idx="7">
                  <c:v>9718</c:v>
                </c:pt>
              </c:numCache>
            </c:numRef>
          </c:xVal>
          <c:yVal>
            <c:numRef>
              <c:f>Compiled!$BQ$24:$BQ$31</c:f>
              <c:numCache>
                <c:formatCode>General</c:formatCode>
                <c:ptCount val="8"/>
                <c:pt idx="0">
                  <c:v>0.74361756999999951</c:v>
                </c:pt>
                <c:pt idx="1">
                  <c:v>0.74939580800000072</c:v>
                </c:pt>
                <c:pt idx="2">
                  <c:v>0.72393366699999995</c:v>
                </c:pt>
                <c:pt idx="3">
                  <c:v>0.73136545800000041</c:v>
                </c:pt>
                <c:pt idx="4">
                  <c:v>0.7573981720000007</c:v>
                </c:pt>
                <c:pt idx="5">
                  <c:v>0.76256218799999942</c:v>
                </c:pt>
                <c:pt idx="6">
                  <c:v>0.75436092700000001</c:v>
                </c:pt>
                <c:pt idx="7">
                  <c:v>0.7487831380000004</c:v>
                </c:pt>
              </c:numCache>
            </c:numRef>
          </c:yVal>
          <c:smooth val="0"/>
        </c:ser>
        <c:dLbls>
          <c:showLegendKey val="0"/>
          <c:showVal val="0"/>
          <c:showCatName val="0"/>
          <c:showSerName val="0"/>
          <c:showPercent val="0"/>
          <c:showBubbleSize val="0"/>
        </c:dLbls>
        <c:axId val="464002040"/>
        <c:axId val="464002432"/>
      </c:scatterChart>
      <c:valAx>
        <c:axId val="464002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dirty="0" smtClean="0"/>
                  <a:t>Time (s)</a:t>
                </a:r>
                <a:endParaRPr lang="en-AU"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002432"/>
        <c:crosses val="autoZero"/>
        <c:crossBetween val="midCat"/>
      </c:valAx>
      <c:valAx>
        <c:axId val="46400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dirty="0" smtClean="0"/>
                  <a:t>Porosity</a:t>
                </a:r>
                <a:endParaRPr lang="en-AU"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002040"/>
        <c:crosses val="autoZero"/>
        <c:crossBetween val="midCat"/>
      </c:valAx>
      <c:spPr>
        <a:solidFill>
          <a:schemeClr val="bg2"/>
        </a:solid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a:t>Low protein samples (</a:t>
            </a:r>
            <a:r>
              <a:rPr lang="en-AU" sz="1200" b="0" i="0" u="none" strike="noStrike" baseline="0">
                <a:effectLst/>
              </a:rPr>
              <a:t>NaBr - green, KCl - blue, NaCl - grey, No salt -red)</a:t>
            </a:r>
            <a:endParaRPr lang="en-AU" sz="1200"/>
          </a:p>
        </c:rich>
      </c:tx>
      <c:layout>
        <c:manualLayout>
          <c:xMode val="edge"/>
          <c:yMode val="edge"/>
          <c:x val="0.12597752204051405"/>
          <c:y val="1.4209591474245119E-2"/>
        </c:manualLayout>
      </c:layout>
      <c:overlay val="0"/>
      <c:spPr>
        <a:noFill/>
        <a:ln>
          <a:noFill/>
        </a:ln>
        <a:effectLst/>
      </c:spPr>
    </c:title>
    <c:autoTitleDeleted val="0"/>
    <c:plotArea>
      <c:layout>
        <c:manualLayout>
          <c:layoutTarget val="inner"/>
          <c:xMode val="edge"/>
          <c:yMode val="edge"/>
          <c:x val="0.12428852151348263"/>
          <c:y val="0.23688676621174695"/>
          <c:w val="0.74277684423952905"/>
          <c:h val="0.59421485611682689"/>
        </c:manualLayout>
      </c:layout>
      <c:scatterChart>
        <c:scatterStyle val="lineMarker"/>
        <c:varyColors val="0"/>
        <c:ser>
          <c:idx val="0"/>
          <c:order val="0"/>
          <c:tx>
            <c:strRef>
              <c:f>Compiled!$C$2</c:f>
              <c:strCache>
                <c:ptCount val="1"/>
                <c:pt idx="0">
                  <c:v>9prove</c:v>
                </c:pt>
              </c:strCache>
            </c:strRef>
          </c:tx>
          <c:spPr>
            <a:ln w="19050" cap="rnd">
              <a:solidFill>
                <a:schemeClr val="accent1">
                  <a:lumMod val="75000"/>
                </a:schemeClr>
              </a:solidFill>
              <a:prstDash val="sysDash"/>
              <a:round/>
            </a:ln>
            <a:effectLst/>
          </c:spPr>
          <c:marker>
            <c:symbol val="none"/>
          </c:marker>
          <c:xVal>
            <c:numRef>
              <c:f>Compiled!$B$3:$B$23</c:f>
              <c:numCache>
                <c:formatCode>General</c:formatCode>
                <c:ptCount val="21"/>
                <c:pt idx="0">
                  <c:v>0</c:v>
                </c:pt>
                <c:pt idx="1">
                  <c:v>359</c:v>
                </c:pt>
                <c:pt idx="2">
                  <c:v>718</c:v>
                </c:pt>
                <c:pt idx="3">
                  <c:v>1078</c:v>
                </c:pt>
                <c:pt idx="4">
                  <c:v>1435</c:v>
                </c:pt>
                <c:pt idx="5">
                  <c:v>1792</c:v>
                </c:pt>
                <c:pt idx="6">
                  <c:v>2149</c:v>
                </c:pt>
                <c:pt idx="7">
                  <c:v>2500</c:v>
                </c:pt>
                <c:pt idx="8">
                  <c:v>2858</c:v>
                </c:pt>
                <c:pt idx="9">
                  <c:v>3224</c:v>
                </c:pt>
                <c:pt idx="10">
                  <c:v>3582</c:v>
                </c:pt>
                <c:pt idx="11">
                  <c:v>3941</c:v>
                </c:pt>
                <c:pt idx="12">
                  <c:v>4299</c:v>
                </c:pt>
                <c:pt idx="13">
                  <c:v>4658</c:v>
                </c:pt>
                <c:pt idx="14">
                  <c:v>5009</c:v>
                </c:pt>
                <c:pt idx="15">
                  <c:v>5375</c:v>
                </c:pt>
                <c:pt idx="16">
                  <c:v>5732</c:v>
                </c:pt>
                <c:pt idx="17">
                  <c:v>6091</c:v>
                </c:pt>
                <c:pt idx="18">
                  <c:v>6449</c:v>
                </c:pt>
                <c:pt idx="19">
                  <c:v>6808</c:v>
                </c:pt>
                <c:pt idx="20">
                  <c:v>7166</c:v>
                </c:pt>
              </c:numCache>
            </c:numRef>
          </c:xVal>
          <c:yVal>
            <c:numRef>
              <c:f>Compiled!$C$3:$C$23</c:f>
              <c:numCache>
                <c:formatCode>General</c:formatCode>
                <c:ptCount val="21"/>
                <c:pt idx="0">
                  <c:v>1.2079854739700005E-2</c:v>
                </c:pt>
                <c:pt idx="1">
                  <c:v>5.8065204448400035E-2</c:v>
                </c:pt>
                <c:pt idx="2">
                  <c:v>0.22289683725500001</c:v>
                </c:pt>
                <c:pt idx="3">
                  <c:v>0.38757986526400068</c:v>
                </c:pt>
                <c:pt idx="4">
                  <c:v>0.50365877396000003</c:v>
                </c:pt>
                <c:pt idx="5">
                  <c:v>0.58663902937199996</c:v>
                </c:pt>
                <c:pt idx="6">
                  <c:v>0.63420517379200003</c:v>
                </c:pt>
                <c:pt idx="7">
                  <c:v>0.6467822880690004</c:v>
                </c:pt>
                <c:pt idx="8">
                  <c:v>0.61975942080100044</c:v>
                </c:pt>
                <c:pt idx="9">
                  <c:v>0.60537574898900004</c:v>
                </c:pt>
                <c:pt idx="10">
                  <c:v>0.58262758747999999</c:v>
                </c:pt>
                <c:pt idx="11">
                  <c:v>0.57578129036700043</c:v>
                </c:pt>
                <c:pt idx="12">
                  <c:v>0.57035269605400041</c:v>
                </c:pt>
                <c:pt idx="13">
                  <c:v>0.56294351085200001</c:v>
                </c:pt>
                <c:pt idx="14">
                  <c:v>0.55883452631300046</c:v>
                </c:pt>
                <c:pt idx="15">
                  <c:v>0.56009191910600042</c:v>
                </c:pt>
                <c:pt idx="16">
                  <c:v>0.56345133798799996</c:v>
                </c:pt>
                <c:pt idx="17">
                  <c:v>0.58162986472599998</c:v>
                </c:pt>
                <c:pt idx="18">
                  <c:v>0.61543102193900001</c:v>
                </c:pt>
                <c:pt idx="19">
                  <c:v>0.62138965590499995</c:v>
                </c:pt>
                <c:pt idx="20">
                  <c:v>0.62350449594900004</c:v>
                </c:pt>
              </c:numCache>
            </c:numRef>
          </c:yVal>
          <c:smooth val="0"/>
        </c:ser>
        <c:ser>
          <c:idx val="1"/>
          <c:order val="1"/>
          <c:tx>
            <c:v>13 prove</c:v>
          </c:tx>
          <c:spPr>
            <a:ln w="19050" cap="rnd">
              <a:solidFill>
                <a:schemeClr val="accent1"/>
              </a:solidFill>
              <a:prstDash val="sysDash"/>
              <a:round/>
            </a:ln>
            <a:effectLst/>
          </c:spPr>
          <c:marker>
            <c:symbol val="none"/>
          </c:marker>
          <c:xVal>
            <c:numRef>
              <c:f>Compiled!$D$3:$D$23</c:f>
              <c:numCache>
                <c:formatCode>General</c:formatCode>
                <c:ptCount val="21"/>
                <c:pt idx="0">
                  <c:v>0</c:v>
                </c:pt>
                <c:pt idx="1">
                  <c:v>351</c:v>
                </c:pt>
                <c:pt idx="2">
                  <c:v>717</c:v>
                </c:pt>
                <c:pt idx="3">
                  <c:v>1077</c:v>
                </c:pt>
                <c:pt idx="4">
                  <c:v>1435</c:v>
                </c:pt>
                <c:pt idx="5">
                  <c:v>1786</c:v>
                </c:pt>
                <c:pt idx="6">
                  <c:v>2151</c:v>
                </c:pt>
                <c:pt idx="7">
                  <c:v>2503</c:v>
                </c:pt>
                <c:pt idx="8">
                  <c:v>2868</c:v>
                </c:pt>
                <c:pt idx="9">
                  <c:v>3227</c:v>
                </c:pt>
                <c:pt idx="10">
                  <c:v>3586</c:v>
                </c:pt>
                <c:pt idx="11">
                  <c:v>3944</c:v>
                </c:pt>
                <c:pt idx="12">
                  <c:v>4302</c:v>
                </c:pt>
                <c:pt idx="13">
                  <c:v>4660</c:v>
                </c:pt>
                <c:pt idx="14">
                  <c:v>5019</c:v>
                </c:pt>
                <c:pt idx="15">
                  <c:v>5377</c:v>
                </c:pt>
                <c:pt idx="16">
                  <c:v>5736</c:v>
                </c:pt>
                <c:pt idx="17">
                  <c:v>6094</c:v>
                </c:pt>
                <c:pt idx="18">
                  <c:v>6453</c:v>
                </c:pt>
                <c:pt idx="19">
                  <c:v>6811</c:v>
                </c:pt>
                <c:pt idx="20">
                  <c:v>7170</c:v>
                </c:pt>
              </c:numCache>
            </c:numRef>
          </c:xVal>
          <c:yVal>
            <c:numRef>
              <c:f>Compiled!$E$3:$E$23</c:f>
              <c:numCache>
                <c:formatCode>General</c:formatCode>
                <c:ptCount val="21"/>
                <c:pt idx="0">
                  <c:v>9.8125065395500248E-3</c:v>
                </c:pt>
                <c:pt idx="1">
                  <c:v>4.35407060333E-2</c:v>
                </c:pt>
                <c:pt idx="2">
                  <c:v>0.18670210693400011</c:v>
                </c:pt>
                <c:pt idx="3">
                  <c:v>0.35712641462000022</c:v>
                </c:pt>
                <c:pt idx="4">
                  <c:v>0.47947771208399997</c:v>
                </c:pt>
                <c:pt idx="5">
                  <c:v>0.56957439189499959</c:v>
                </c:pt>
                <c:pt idx="6">
                  <c:v>0.6127529083200004</c:v>
                </c:pt>
                <c:pt idx="7">
                  <c:v>0.61842492911000002</c:v>
                </c:pt>
                <c:pt idx="8">
                  <c:v>0.60229263375200004</c:v>
                </c:pt>
                <c:pt idx="9">
                  <c:v>0.5843552307209996</c:v>
                </c:pt>
                <c:pt idx="10">
                  <c:v>0.57424033749600045</c:v>
                </c:pt>
                <c:pt idx="11">
                  <c:v>0.57469784808299995</c:v>
                </c:pt>
                <c:pt idx="12">
                  <c:v>0.5674987600219995</c:v>
                </c:pt>
                <c:pt idx="13">
                  <c:v>0.56731700590499956</c:v>
                </c:pt>
                <c:pt idx="14">
                  <c:v>0.57417014230000041</c:v>
                </c:pt>
                <c:pt idx="15">
                  <c:v>0.61012915691600045</c:v>
                </c:pt>
                <c:pt idx="16">
                  <c:v>0.67787233672500058</c:v>
                </c:pt>
                <c:pt idx="17">
                  <c:v>0.60158377563999998</c:v>
                </c:pt>
                <c:pt idx="18">
                  <c:v>0.61458242391499951</c:v>
                </c:pt>
                <c:pt idx="19">
                  <c:v>0.64579333385600046</c:v>
                </c:pt>
                <c:pt idx="20">
                  <c:v>0.7392457012770004</c:v>
                </c:pt>
              </c:numCache>
            </c:numRef>
          </c:yVal>
          <c:smooth val="0"/>
        </c:ser>
        <c:ser>
          <c:idx val="2"/>
          <c:order val="2"/>
          <c:tx>
            <c:v>9 bake</c:v>
          </c:tx>
          <c:spPr>
            <a:ln w="19050" cap="rnd">
              <a:solidFill>
                <a:schemeClr val="accent1">
                  <a:lumMod val="75000"/>
                </a:schemeClr>
              </a:solidFill>
              <a:prstDash val="sysDash"/>
              <a:round/>
            </a:ln>
            <a:effectLst/>
          </c:spPr>
          <c:marker>
            <c:symbol val="none"/>
          </c:marker>
          <c:xVal>
            <c:numRef>
              <c:f>Compiled!$F$24:$F$31</c:f>
              <c:numCache>
                <c:formatCode>General</c:formatCode>
                <c:ptCount val="8"/>
                <c:pt idx="0">
                  <c:v>7282</c:v>
                </c:pt>
                <c:pt idx="1">
                  <c:v>7641</c:v>
                </c:pt>
                <c:pt idx="2">
                  <c:v>7999</c:v>
                </c:pt>
                <c:pt idx="3">
                  <c:v>8360</c:v>
                </c:pt>
                <c:pt idx="4">
                  <c:v>8722</c:v>
                </c:pt>
                <c:pt idx="5">
                  <c:v>9080</c:v>
                </c:pt>
                <c:pt idx="6">
                  <c:v>9437</c:v>
                </c:pt>
                <c:pt idx="7">
                  <c:v>9796</c:v>
                </c:pt>
              </c:numCache>
            </c:numRef>
          </c:xVal>
          <c:yVal>
            <c:numRef>
              <c:f>Compiled!$G$24:$G$31</c:f>
              <c:numCache>
                <c:formatCode>General</c:formatCode>
                <c:ptCount val="8"/>
                <c:pt idx="0">
                  <c:v>0.62662693011100046</c:v>
                </c:pt>
                <c:pt idx="1">
                  <c:v>0.64145472438100004</c:v>
                </c:pt>
                <c:pt idx="2">
                  <c:v>0.63484967765000133</c:v>
                </c:pt>
                <c:pt idx="3">
                  <c:v>0.63215796647800071</c:v>
                </c:pt>
                <c:pt idx="4">
                  <c:v>0.64346726343000005</c:v>
                </c:pt>
                <c:pt idx="5">
                  <c:v>0.6552444082130009</c:v>
                </c:pt>
                <c:pt idx="6">
                  <c:v>0.66297683389300077</c:v>
                </c:pt>
                <c:pt idx="7">
                  <c:v>0.67056997261400075</c:v>
                </c:pt>
              </c:numCache>
            </c:numRef>
          </c:yVal>
          <c:smooth val="0"/>
        </c:ser>
        <c:ser>
          <c:idx val="3"/>
          <c:order val="3"/>
          <c:tx>
            <c:v>13 bake</c:v>
          </c:tx>
          <c:spPr>
            <a:ln w="19050" cap="rnd">
              <a:solidFill>
                <a:schemeClr val="accent1"/>
              </a:solidFill>
              <a:prstDash val="sysDash"/>
              <a:round/>
            </a:ln>
            <a:effectLst/>
          </c:spPr>
          <c:marker>
            <c:symbol val="none"/>
          </c:marker>
          <c:xVal>
            <c:numRef>
              <c:f>Compiled!$H$24:$H$31</c:f>
              <c:numCache>
                <c:formatCode>General</c:formatCode>
                <c:ptCount val="8"/>
                <c:pt idx="0">
                  <c:v>7289</c:v>
                </c:pt>
                <c:pt idx="1">
                  <c:v>7648</c:v>
                </c:pt>
                <c:pt idx="2">
                  <c:v>8007</c:v>
                </c:pt>
                <c:pt idx="3">
                  <c:v>8366</c:v>
                </c:pt>
                <c:pt idx="4">
                  <c:v>8725</c:v>
                </c:pt>
                <c:pt idx="5">
                  <c:v>9084</c:v>
                </c:pt>
                <c:pt idx="6">
                  <c:v>9443</c:v>
                </c:pt>
                <c:pt idx="7">
                  <c:v>9801</c:v>
                </c:pt>
              </c:numCache>
            </c:numRef>
          </c:xVal>
          <c:yVal>
            <c:numRef>
              <c:f>Compiled!$I$24:$I$31</c:f>
              <c:numCache>
                <c:formatCode>General</c:formatCode>
                <c:ptCount val="8"/>
                <c:pt idx="0">
                  <c:v>0.75628122162500044</c:v>
                </c:pt>
                <c:pt idx="1">
                  <c:v>0.6405422716430007</c:v>
                </c:pt>
                <c:pt idx="2">
                  <c:v>0.63880691744600071</c:v>
                </c:pt>
                <c:pt idx="3">
                  <c:v>0.63810370230799995</c:v>
                </c:pt>
                <c:pt idx="4">
                  <c:v>0.64323638235799996</c:v>
                </c:pt>
                <c:pt idx="5">
                  <c:v>0.65140266183899997</c:v>
                </c:pt>
                <c:pt idx="6">
                  <c:v>0.64633174544000005</c:v>
                </c:pt>
                <c:pt idx="7">
                  <c:v>0.63761773555700041</c:v>
                </c:pt>
              </c:numCache>
            </c:numRef>
          </c:yVal>
          <c:smooth val="0"/>
        </c:ser>
        <c:ser>
          <c:idx val="4"/>
          <c:order val="4"/>
          <c:tx>
            <c:v>10 prove</c:v>
          </c:tx>
          <c:spPr>
            <a:ln w="19050" cap="rnd">
              <a:solidFill>
                <a:schemeClr val="accent3">
                  <a:lumMod val="75000"/>
                </a:schemeClr>
              </a:solidFill>
              <a:prstDash val="sysDash"/>
              <a:round/>
            </a:ln>
            <a:effectLst/>
          </c:spPr>
          <c:marker>
            <c:symbol val="none"/>
          </c:marker>
          <c:xVal>
            <c:numRef>
              <c:f>Compiled!$J$3:$J$23</c:f>
              <c:numCache>
                <c:formatCode>General</c:formatCode>
                <c:ptCount val="21"/>
                <c:pt idx="0">
                  <c:v>0</c:v>
                </c:pt>
                <c:pt idx="1">
                  <c:v>358</c:v>
                </c:pt>
                <c:pt idx="2">
                  <c:v>718</c:v>
                </c:pt>
                <c:pt idx="3">
                  <c:v>1079</c:v>
                </c:pt>
                <c:pt idx="4">
                  <c:v>1438</c:v>
                </c:pt>
                <c:pt idx="5">
                  <c:v>1796</c:v>
                </c:pt>
                <c:pt idx="6">
                  <c:v>2155</c:v>
                </c:pt>
                <c:pt idx="7">
                  <c:v>2513</c:v>
                </c:pt>
                <c:pt idx="8">
                  <c:v>2872</c:v>
                </c:pt>
                <c:pt idx="9">
                  <c:v>3230</c:v>
                </c:pt>
                <c:pt idx="10">
                  <c:v>3588</c:v>
                </c:pt>
                <c:pt idx="11">
                  <c:v>3946</c:v>
                </c:pt>
                <c:pt idx="12">
                  <c:v>4306</c:v>
                </c:pt>
                <c:pt idx="13">
                  <c:v>4663</c:v>
                </c:pt>
                <c:pt idx="14">
                  <c:v>5021</c:v>
                </c:pt>
                <c:pt idx="15">
                  <c:v>5378</c:v>
                </c:pt>
                <c:pt idx="16">
                  <c:v>5737</c:v>
                </c:pt>
                <c:pt idx="17">
                  <c:v>6095</c:v>
                </c:pt>
                <c:pt idx="18">
                  <c:v>6453</c:v>
                </c:pt>
                <c:pt idx="19">
                  <c:v>6811</c:v>
                </c:pt>
                <c:pt idx="20">
                  <c:v>7170</c:v>
                </c:pt>
              </c:numCache>
            </c:numRef>
          </c:xVal>
          <c:yVal>
            <c:numRef>
              <c:f>Compiled!$K$3:$K$23</c:f>
              <c:numCache>
                <c:formatCode>General</c:formatCode>
                <c:ptCount val="21"/>
                <c:pt idx="0">
                  <c:v>1.8130431001700017E-3</c:v>
                </c:pt>
                <c:pt idx="1">
                  <c:v>4.7439886010900035E-3</c:v>
                </c:pt>
                <c:pt idx="2">
                  <c:v>2.4153211289200002E-2</c:v>
                </c:pt>
                <c:pt idx="3">
                  <c:v>0.104992511395</c:v>
                </c:pt>
                <c:pt idx="4">
                  <c:v>0.23807162360499989</c:v>
                </c:pt>
                <c:pt idx="5">
                  <c:v>0.36801973143099997</c:v>
                </c:pt>
                <c:pt idx="6">
                  <c:v>0.46372432069000002</c:v>
                </c:pt>
                <c:pt idx="7">
                  <c:v>0.45897892271600021</c:v>
                </c:pt>
                <c:pt idx="8">
                  <c:v>0.44550857873799998</c:v>
                </c:pt>
                <c:pt idx="9">
                  <c:v>0.43274759665500001</c:v>
                </c:pt>
                <c:pt idx="10">
                  <c:v>0.42544705539900035</c:v>
                </c:pt>
                <c:pt idx="11">
                  <c:v>0.43062193486599998</c:v>
                </c:pt>
                <c:pt idx="12">
                  <c:v>0.42636563064700023</c:v>
                </c:pt>
                <c:pt idx="13">
                  <c:v>0.42645785880199999</c:v>
                </c:pt>
                <c:pt idx="14">
                  <c:v>0.42615348143499998</c:v>
                </c:pt>
                <c:pt idx="15">
                  <c:v>0.43296221967800042</c:v>
                </c:pt>
                <c:pt idx="16">
                  <c:v>0.44076109155900001</c:v>
                </c:pt>
                <c:pt idx="17">
                  <c:v>0.47002873985800037</c:v>
                </c:pt>
                <c:pt idx="18">
                  <c:v>0.49277449948000035</c:v>
                </c:pt>
                <c:pt idx="19">
                  <c:v>0.52337293733199997</c:v>
                </c:pt>
                <c:pt idx="20">
                  <c:v>0.50471213306999996</c:v>
                </c:pt>
              </c:numCache>
            </c:numRef>
          </c:yVal>
          <c:smooth val="0"/>
        </c:ser>
        <c:ser>
          <c:idx val="5"/>
          <c:order val="5"/>
          <c:tx>
            <c:v>14 prove</c:v>
          </c:tx>
          <c:spPr>
            <a:ln w="19050" cap="rnd">
              <a:solidFill>
                <a:schemeClr val="accent4">
                  <a:lumMod val="75000"/>
                </a:schemeClr>
              </a:solidFill>
              <a:prstDash val="sysDash"/>
              <a:round/>
            </a:ln>
            <a:effectLst/>
          </c:spPr>
          <c:marker>
            <c:symbol val="none"/>
          </c:marker>
          <c:xVal>
            <c:numRef>
              <c:f>Compiled!$L$3:$L$23</c:f>
              <c:numCache>
                <c:formatCode>General</c:formatCode>
                <c:ptCount val="21"/>
                <c:pt idx="0">
                  <c:v>0</c:v>
                </c:pt>
                <c:pt idx="1">
                  <c:v>359</c:v>
                </c:pt>
                <c:pt idx="2">
                  <c:v>717</c:v>
                </c:pt>
                <c:pt idx="3">
                  <c:v>1077</c:v>
                </c:pt>
                <c:pt idx="4">
                  <c:v>1428</c:v>
                </c:pt>
                <c:pt idx="5">
                  <c:v>1787</c:v>
                </c:pt>
                <c:pt idx="6">
                  <c:v>2152</c:v>
                </c:pt>
                <c:pt idx="7">
                  <c:v>2511</c:v>
                </c:pt>
                <c:pt idx="8">
                  <c:v>2864</c:v>
                </c:pt>
                <c:pt idx="9">
                  <c:v>3218</c:v>
                </c:pt>
                <c:pt idx="10">
                  <c:v>3577</c:v>
                </c:pt>
                <c:pt idx="11">
                  <c:v>3936</c:v>
                </c:pt>
                <c:pt idx="12">
                  <c:v>4294</c:v>
                </c:pt>
                <c:pt idx="13">
                  <c:v>4653</c:v>
                </c:pt>
                <c:pt idx="14">
                  <c:v>5011</c:v>
                </c:pt>
                <c:pt idx="15">
                  <c:v>5370</c:v>
                </c:pt>
                <c:pt idx="16">
                  <c:v>5728</c:v>
                </c:pt>
                <c:pt idx="17">
                  <c:v>6087</c:v>
                </c:pt>
                <c:pt idx="18">
                  <c:v>6445</c:v>
                </c:pt>
                <c:pt idx="19">
                  <c:v>6805</c:v>
                </c:pt>
                <c:pt idx="20">
                  <c:v>7165</c:v>
                </c:pt>
              </c:numCache>
            </c:numRef>
          </c:xVal>
          <c:yVal>
            <c:numRef>
              <c:f>Compiled!$M$3:$M$23</c:f>
              <c:numCache>
                <c:formatCode>General</c:formatCode>
                <c:ptCount val="21"/>
                <c:pt idx="0">
                  <c:v>2.6264787787400028E-3</c:v>
                </c:pt>
                <c:pt idx="1">
                  <c:v>7.2871053482100002E-3</c:v>
                </c:pt>
                <c:pt idx="2">
                  <c:v>2.9810340049300017E-2</c:v>
                </c:pt>
                <c:pt idx="3">
                  <c:v>0.114868663887</c:v>
                </c:pt>
                <c:pt idx="4">
                  <c:v>0.25381890702600035</c:v>
                </c:pt>
                <c:pt idx="5">
                  <c:v>0.37619484776399997</c:v>
                </c:pt>
                <c:pt idx="6">
                  <c:v>0.44340157560700022</c:v>
                </c:pt>
                <c:pt idx="7">
                  <c:v>0.52550144625600004</c:v>
                </c:pt>
                <c:pt idx="8">
                  <c:v>0.43474821205600001</c:v>
                </c:pt>
                <c:pt idx="9">
                  <c:v>0.41945449550600022</c:v>
                </c:pt>
                <c:pt idx="10">
                  <c:v>0.40894907149300008</c:v>
                </c:pt>
                <c:pt idx="11">
                  <c:v>0.40358982519700037</c:v>
                </c:pt>
                <c:pt idx="12">
                  <c:v>0.39539548102600036</c:v>
                </c:pt>
                <c:pt idx="13">
                  <c:v>0.39971072027100035</c:v>
                </c:pt>
                <c:pt idx="14">
                  <c:v>0.39595712375500036</c:v>
                </c:pt>
                <c:pt idx="15">
                  <c:v>0.40127132954599976</c:v>
                </c:pt>
                <c:pt idx="16">
                  <c:v>0.40090799553500023</c:v>
                </c:pt>
                <c:pt idx="17">
                  <c:v>0.41327756437600022</c:v>
                </c:pt>
                <c:pt idx="18">
                  <c:v>0.42003429385300023</c:v>
                </c:pt>
                <c:pt idx="19">
                  <c:v>0.43676030078599998</c:v>
                </c:pt>
                <c:pt idx="20">
                  <c:v>0.44651250059199993</c:v>
                </c:pt>
              </c:numCache>
            </c:numRef>
          </c:yVal>
          <c:smooth val="0"/>
        </c:ser>
        <c:ser>
          <c:idx val="6"/>
          <c:order val="6"/>
          <c:tx>
            <c:v>10 bake</c:v>
          </c:tx>
          <c:spPr>
            <a:ln w="19050" cap="rnd">
              <a:solidFill>
                <a:schemeClr val="accent3">
                  <a:lumMod val="75000"/>
                </a:schemeClr>
              </a:solidFill>
              <a:prstDash val="sysDash"/>
              <a:round/>
            </a:ln>
            <a:effectLst/>
          </c:spPr>
          <c:marker>
            <c:symbol val="none"/>
          </c:marker>
          <c:xVal>
            <c:numRef>
              <c:f>Compiled!$N$24:$N$31</c:f>
              <c:numCache>
                <c:formatCode>General</c:formatCode>
                <c:ptCount val="8"/>
                <c:pt idx="0">
                  <c:v>7319</c:v>
                </c:pt>
                <c:pt idx="1">
                  <c:v>7676</c:v>
                </c:pt>
                <c:pt idx="2">
                  <c:v>8035</c:v>
                </c:pt>
                <c:pt idx="3">
                  <c:v>8393</c:v>
                </c:pt>
                <c:pt idx="4">
                  <c:v>8752</c:v>
                </c:pt>
                <c:pt idx="5">
                  <c:v>9110</c:v>
                </c:pt>
                <c:pt idx="6">
                  <c:v>9469</c:v>
                </c:pt>
                <c:pt idx="7">
                  <c:v>9829</c:v>
                </c:pt>
              </c:numCache>
            </c:numRef>
          </c:xVal>
          <c:yVal>
            <c:numRef>
              <c:f>Compiled!$O$24:$O$31</c:f>
              <c:numCache>
                <c:formatCode>General</c:formatCode>
                <c:ptCount val="8"/>
                <c:pt idx="0">
                  <c:v>0.50969139653000073</c:v>
                </c:pt>
                <c:pt idx="1">
                  <c:v>0.51865439517300005</c:v>
                </c:pt>
                <c:pt idx="2">
                  <c:v>0.51651068831499958</c:v>
                </c:pt>
                <c:pt idx="3">
                  <c:v>0.51657365900399999</c:v>
                </c:pt>
                <c:pt idx="4">
                  <c:v>0.52449697090799929</c:v>
                </c:pt>
                <c:pt idx="5">
                  <c:v>0.5272896159729995</c:v>
                </c:pt>
                <c:pt idx="6">
                  <c:v>0.51873837564900005</c:v>
                </c:pt>
                <c:pt idx="7">
                  <c:v>0.50026000583599928</c:v>
                </c:pt>
              </c:numCache>
            </c:numRef>
          </c:yVal>
          <c:smooth val="0"/>
        </c:ser>
        <c:ser>
          <c:idx val="7"/>
          <c:order val="7"/>
          <c:tx>
            <c:v>14 bake</c:v>
          </c:tx>
          <c:spPr>
            <a:ln w="19050" cap="rnd">
              <a:solidFill>
                <a:schemeClr val="accent4">
                  <a:lumMod val="75000"/>
                </a:schemeClr>
              </a:solidFill>
              <a:prstDash val="sysDash"/>
              <a:round/>
            </a:ln>
            <a:effectLst/>
          </c:spPr>
          <c:marker>
            <c:symbol val="none"/>
          </c:marker>
          <c:xVal>
            <c:numRef>
              <c:f>Compiled!$P$24:$P$31</c:f>
              <c:numCache>
                <c:formatCode>General</c:formatCode>
                <c:ptCount val="8"/>
                <c:pt idx="0">
                  <c:v>7281</c:v>
                </c:pt>
                <c:pt idx="1">
                  <c:v>7639</c:v>
                </c:pt>
                <c:pt idx="2">
                  <c:v>7995</c:v>
                </c:pt>
                <c:pt idx="3">
                  <c:v>8354</c:v>
                </c:pt>
                <c:pt idx="4">
                  <c:v>8714</c:v>
                </c:pt>
                <c:pt idx="5">
                  <c:v>9065</c:v>
                </c:pt>
                <c:pt idx="6">
                  <c:v>9424</c:v>
                </c:pt>
                <c:pt idx="7">
                  <c:v>9789</c:v>
                </c:pt>
              </c:numCache>
            </c:numRef>
          </c:xVal>
          <c:yVal>
            <c:numRef>
              <c:f>Compiled!$Q$24:$Q$31</c:f>
              <c:numCache>
                <c:formatCode>General</c:formatCode>
                <c:ptCount val="8"/>
                <c:pt idx="0">
                  <c:v>0.4534237657140005</c:v>
                </c:pt>
                <c:pt idx="1">
                  <c:v>0.480535501616</c:v>
                </c:pt>
                <c:pt idx="2">
                  <c:v>0.5125820239499993</c:v>
                </c:pt>
                <c:pt idx="3">
                  <c:v>0.509283556646</c:v>
                </c:pt>
                <c:pt idx="4">
                  <c:v>0.51608008681299955</c:v>
                </c:pt>
                <c:pt idx="5">
                  <c:v>0.524943131417</c:v>
                </c:pt>
                <c:pt idx="6">
                  <c:v>0.53705319210799951</c:v>
                </c:pt>
                <c:pt idx="7">
                  <c:v>0.54104851114900043</c:v>
                </c:pt>
              </c:numCache>
            </c:numRef>
          </c:yVal>
          <c:smooth val="0"/>
        </c:ser>
        <c:ser>
          <c:idx val="16"/>
          <c:order val="8"/>
          <c:tx>
            <c:v>1 prove</c:v>
          </c:tx>
          <c:spPr>
            <a:ln w="19050" cap="rnd">
              <a:solidFill>
                <a:srgbClr val="C00000"/>
              </a:solidFill>
              <a:prstDash val="sysDash"/>
              <a:round/>
            </a:ln>
            <a:effectLst/>
          </c:spPr>
          <c:marker>
            <c:symbol val="none"/>
          </c:marker>
          <c:xVal>
            <c:numRef>
              <c:f>Compiled!$AH$3:$AH$26</c:f>
              <c:numCache>
                <c:formatCode>General</c:formatCode>
                <c:ptCount val="24"/>
                <c:pt idx="0">
                  <c:v>0</c:v>
                </c:pt>
                <c:pt idx="1">
                  <c:v>306</c:v>
                </c:pt>
                <c:pt idx="2">
                  <c:v>609</c:v>
                </c:pt>
                <c:pt idx="3">
                  <c:v>910</c:v>
                </c:pt>
                <c:pt idx="4">
                  <c:v>1209</c:v>
                </c:pt>
                <c:pt idx="5">
                  <c:v>1502</c:v>
                </c:pt>
                <c:pt idx="6">
                  <c:v>1802</c:v>
                </c:pt>
                <c:pt idx="7">
                  <c:v>2104</c:v>
                </c:pt>
                <c:pt idx="8">
                  <c:v>2404</c:v>
                </c:pt>
                <c:pt idx="9">
                  <c:v>2712</c:v>
                </c:pt>
                <c:pt idx="10">
                  <c:v>3012</c:v>
                </c:pt>
                <c:pt idx="11">
                  <c:v>3306</c:v>
                </c:pt>
                <c:pt idx="12">
                  <c:v>3607</c:v>
                </c:pt>
                <c:pt idx="13">
                  <c:v>3908</c:v>
                </c:pt>
                <c:pt idx="14">
                  <c:v>4208</c:v>
                </c:pt>
                <c:pt idx="15">
                  <c:v>4508</c:v>
                </c:pt>
                <c:pt idx="16">
                  <c:v>4808</c:v>
                </c:pt>
                <c:pt idx="17">
                  <c:v>5109</c:v>
                </c:pt>
                <c:pt idx="18">
                  <c:v>5400</c:v>
                </c:pt>
                <c:pt idx="19">
                  <c:v>5701</c:v>
                </c:pt>
                <c:pt idx="20">
                  <c:v>6001</c:v>
                </c:pt>
                <c:pt idx="21">
                  <c:v>6303</c:v>
                </c:pt>
                <c:pt idx="22">
                  <c:v>6603</c:v>
                </c:pt>
                <c:pt idx="23">
                  <c:v>6904</c:v>
                </c:pt>
              </c:numCache>
            </c:numRef>
          </c:xVal>
          <c:yVal>
            <c:numRef>
              <c:f>Compiled!$AI$3:$AI$26</c:f>
              <c:numCache>
                <c:formatCode>General</c:formatCode>
                <c:ptCount val="24"/>
                <c:pt idx="0">
                  <c:v>3.3483144161000011E-2</c:v>
                </c:pt>
                <c:pt idx="1">
                  <c:v>0.11710300679600005</c:v>
                </c:pt>
                <c:pt idx="2">
                  <c:v>0.28535971634700041</c:v>
                </c:pt>
                <c:pt idx="3">
                  <c:v>0.44616286187000037</c:v>
                </c:pt>
                <c:pt idx="4">
                  <c:v>0.54317289092199961</c:v>
                </c:pt>
                <c:pt idx="5">
                  <c:v>0.62298275664700042</c:v>
                </c:pt>
                <c:pt idx="6">
                  <c:v>0.68023308236699997</c:v>
                </c:pt>
                <c:pt idx="7">
                  <c:v>0.63568057918000043</c:v>
                </c:pt>
                <c:pt idx="8">
                  <c:v>0.61077352258200046</c:v>
                </c:pt>
                <c:pt idx="9">
                  <c:v>0.60173818283900005</c:v>
                </c:pt>
                <c:pt idx="10">
                  <c:v>0.60583901901600046</c:v>
                </c:pt>
                <c:pt idx="11">
                  <c:v>0.59989058490599956</c:v>
                </c:pt>
                <c:pt idx="12">
                  <c:v>0.60400716275800004</c:v>
                </c:pt>
                <c:pt idx="13">
                  <c:v>0.62202300461600046</c:v>
                </c:pt>
                <c:pt idx="14">
                  <c:v>0.63820166828900071</c:v>
                </c:pt>
                <c:pt idx="15">
                  <c:v>0.65220297012600004</c:v>
                </c:pt>
                <c:pt idx="16">
                  <c:v>0.68204152562200004</c:v>
                </c:pt>
                <c:pt idx="17">
                  <c:v>0.66971677223800075</c:v>
                </c:pt>
                <c:pt idx="18">
                  <c:v>0.66223217129699996</c:v>
                </c:pt>
                <c:pt idx="19">
                  <c:v>0.64657397788399995</c:v>
                </c:pt>
                <c:pt idx="20">
                  <c:v>0.66291011266400102</c:v>
                </c:pt>
                <c:pt idx="21">
                  <c:v>0.66791049357600074</c:v>
                </c:pt>
                <c:pt idx="22">
                  <c:v>0.67057935568200044</c:v>
                </c:pt>
                <c:pt idx="23">
                  <c:v>0.69289576460799995</c:v>
                </c:pt>
              </c:numCache>
            </c:numRef>
          </c:yVal>
          <c:smooth val="0"/>
        </c:ser>
        <c:ser>
          <c:idx val="17"/>
          <c:order val="9"/>
          <c:tx>
            <c:v>5 prove</c:v>
          </c:tx>
          <c:spPr>
            <a:ln w="19050" cap="rnd">
              <a:solidFill>
                <a:srgbClr val="FF0000"/>
              </a:solidFill>
              <a:prstDash val="sysDash"/>
              <a:round/>
            </a:ln>
            <a:effectLst/>
          </c:spPr>
          <c:marker>
            <c:symbol val="none"/>
          </c:marker>
          <c:xVal>
            <c:numRef>
              <c:f>Compiled!$AJ$3:$AJ$23</c:f>
              <c:numCache>
                <c:formatCode>General</c:formatCode>
                <c:ptCount val="21"/>
                <c:pt idx="0">
                  <c:v>0</c:v>
                </c:pt>
                <c:pt idx="1">
                  <c:v>355</c:v>
                </c:pt>
                <c:pt idx="2">
                  <c:v>709</c:v>
                </c:pt>
                <c:pt idx="3">
                  <c:v>1064</c:v>
                </c:pt>
                <c:pt idx="4">
                  <c:v>1419</c:v>
                </c:pt>
                <c:pt idx="5">
                  <c:v>1772</c:v>
                </c:pt>
                <c:pt idx="6">
                  <c:v>2127</c:v>
                </c:pt>
                <c:pt idx="7">
                  <c:v>2481</c:v>
                </c:pt>
                <c:pt idx="8">
                  <c:v>2836</c:v>
                </c:pt>
                <c:pt idx="9">
                  <c:v>3183</c:v>
                </c:pt>
                <c:pt idx="10">
                  <c:v>3537</c:v>
                </c:pt>
                <c:pt idx="11">
                  <c:v>3899</c:v>
                </c:pt>
                <c:pt idx="12">
                  <c:v>4253</c:v>
                </c:pt>
                <c:pt idx="13">
                  <c:v>4608</c:v>
                </c:pt>
                <c:pt idx="14">
                  <c:v>4962</c:v>
                </c:pt>
                <c:pt idx="15">
                  <c:v>5310</c:v>
                </c:pt>
                <c:pt idx="16">
                  <c:v>5664</c:v>
                </c:pt>
                <c:pt idx="17">
                  <c:v>6018</c:v>
                </c:pt>
                <c:pt idx="18">
                  <c:v>6373</c:v>
                </c:pt>
                <c:pt idx="19">
                  <c:v>6727</c:v>
                </c:pt>
                <c:pt idx="20">
                  <c:v>7082</c:v>
                </c:pt>
              </c:numCache>
            </c:numRef>
          </c:xVal>
          <c:yVal>
            <c:numRef>
              <c:f>Compiled!$AK$3:$AK$23</c:f>
              <c:numCache>
                <c:formatCode>General</c:formatCode>
                <c:ptCount val="21"/>
                <c:pt idx="0">
                  <c:v>3.1233210000000042E-2</c:v>
                </c:pt>
                <c:pt idx="1">
                  <c:v>0.110512957</c:v>
                </c:pt>
                <c:pt idx="2">
                  <c:v>0.29045319400000008</c:v>
                </c:pt>
                <c:pt idx="3">
                  <c:v>0.46592811600000023</c:v>
                </c:pt>
                <c:pt idx="4">
                  <c:v>0.57675961400000075</c:v>
                </c:pt>
                <c:pt idx="5">
                  <c:v>0.65231786800000002</c:v>
                </c:pt>
                <c:pt idx="6">
                  <c:v>0.65941200899999997</c:v>
                </c:pt>
                <c:pt idx="7">
                  <c:v>0.648156128</c:v>
                </c:pt>
                <c:pt idx="8">
                  <c:v>0.64053344700000003</c:v>
                </c:pt>
                <c:pt idx="9">
                  <c:v>0.63530665300000044</c:v>
                </c:pt>
                <c:pt idx="10">
                  <c:v>0.634317244</c:v>
                </c:pt>
                <c:pt idx="11">
                  <c:v>0.62738533600000046</c:v>
                </c:pt>
                <c:pt idx="12">
                  <c:v>0.62652545100000046</c:v>
                </c:pt>
                <c:pt idx="13">
                  <c:v>0.63064530500000071</c:v>
                </c:pt>
                <c:pt idx="14">
                  <c:v>0.62631045600000046</c:v>
                </c:pt>
                <c:pt idx="15">
                  <c:v>0.62871967300000076</c:v>
                </c:pt>
                <c:pt idx="16">
                  <c:v>0.63401706599999996</c:v>
                </c:pt>
                <c:pt idx="17">
                  <c:v>0.64382533000000075</c:v>
                </c:pt>
                <c:pt idx="18">
                  <c:v>0.64300863900000071</c:v>
                </c:pt>
                <c:pt idx="19">
                  <c:v>0.65116807200000071</c:v>
                </c:pt>
                <c:pt idx="20">
                  <c:v>0.65384258700000042</c:v>
                </c:pt>
              </c:numCache>
            </c:numRef>
          </c:yVal>
          <c:smooth val="0"/>
        </c:ser>
        <c:ser>
          <c:idx val="18"/>
          <c:order val="10"/>
          <c:tx>
            <c:v>1R bake</c:v>
          </c:tx>
          <c:spPr>
            <a:ln w="19050" cap="rnd">
              <a:solidFill>
                <a:srgbClr val="FF0000"/>
              </a:solidFill>
              <a:prstDash val="sysDash"/>
              <a:round/>
            </a:ln>
            <a:effectLst/>
          </c:spPr>
          <c:marker>
            <c:symbol val="none"/>
          </c:marker>
          <c:xVal>
            <c:numRef>
              <c:f>Compiled!$AL$27:$AL$36</c:f>
              <c:numCache>
                <c:formatCode>General</c:formatCode>
                <c:ptCount val="10"/>
                <c:pt idx="0">
                  <c:v>7320</c:v>
                </c:pt>
                <c:pt idx="1">
                  <c:v>7679</c:v>
                </c:pt>
                <c:pt idx="2">
                  <c:v>8031</c:v>
                </c:pt>
                <c:pt idx="3">
                  <c:v>8390</c:v>
                </c:pt>
                <c:pt idx="4">
                  <c:v>8748</c:v>
                </c:pt>
                <c:pt idx="5">
                  <c:v>9107</c:v>
                </c:pt>
                <c:pt idx="6">
                  <c:v>9465</c:v>
                </c:pt>
                <c:pt idx="7">
                  <c:v>9831</c:v>
                </c:pt>
                <c:pt idx="8">
                  <c:v>10181</c:v>
                </c:pt>
                <c:pt idx="9">
                  <c:v>10547</c:v>
                </c:pt>
              </c:numCache>
            </c:numRef>
          </c:xVal>
          <c:yVal>
            <c:numRef>
              <c:f>Compiled!$AM$27:$AM$36</c:f>
              <c:numCache>
                <c:formatCode>General</c:formatCode>
                <c:ptCount val="10"/>
                <c:pt idx="0">
                  <c:v>0.70120435340200005</c:v>
                </c:pt>
                <c:pt idx="1">
                  <c:v>0.69366114730299999</c:v>
                </c:pt>
                <c:pt idx="2">
                  <c:v>0.72184724903900044</c:v>
                </c:pt>
                <c:pt idx="3">
                  <c:v>0.69150858548699956</c:v>
                </c:pt>
                <c:pt idx="4">
                  <c:v>0.67281593869400103</c:v>
                </c:pt>
                <c:pt idx="5">
                  <c:v>0.66567590269100108</c:v>
                </c:pt>
                <c:pt idx="6">
                  <c:v>0.67160040081900074</c:v>
                </c:pt>
                <c:pt idx="7">
                  <c:v>0.67784245995000059</c:v>
                </c:pt>
                <c:pt idx="8">
                  <c:v>0.69344547519900046</c:v>
                </c:pt>
                <c:pt idx="9">
                  <c:v>0.69694371248400089</c:v>
                </c:pt>
              </c:numCache>
            </c:numRef>
          </c:yVal>
          <c:smooth val="0"/>
        </c:ser>
        <c:ser>
          <c:idx val="19"/>
          <c:order val="11"/>
          <c:tx>
            <c:v>5 bake</c:v>
          </c:tx>
          <c:spPr>
            <a:ln w="19050" cap="rnd">
              <a:solidFill>
                <a:srgbClr val="C00000"/>
              </a:solidFill>
              <a:prstDash val="sysDash"/>
              <a:round/>
            </a:ln>
            <a:effectLst/>
          </c:spPr>
          <c:marker>
            <c:symbol val="none"/>
          </c:marker>
          <c:xVal>
            <c:numRef>
              <c:f>Compiled!$AN$27:$AN$34</c:f>
              <c:numCache>
                <c:formatCode>General</c:formatCode>
                <c:ptCount val="8"/>
                <c:pt idx="0">
                  <c:v>7226</c:v>
                </c:pt>
                <c:pt idx="1">
                  <c:v>7580</c:v>
                </c:pt>
                <c:pt idx="2">
                  <c:v>7928</c:v>
                </c:pt>
                <c:pt idx="3">
                  <c:v>8283</c:v>
                </c:pt>
                <c:pt idx="4">
                  <c:v>8638</c:v>
                </c:pt>
                <c:pt idx="5">
                  <c:v>8992</c:v>
                </c:pt>
                <c:pt idx="6">
                  <c:v>9353</c:v>
                </c:pt>
                <c:pt idx="7">
                  <c:v>9707</c:v>
                </c:pt>
              </c:numCache>
            </c:numRef>
          </c:xVal>
          <c:yVal>
            <c:numRef>
              <c:f>Compiled!$AO$27:$AO$34</c:f>
              <c:numCache>
                <c:formatCode>General</c:formatCode>
                <c:ptCount val="8"/>
                <c:pt idx="0">
                  <c:v>0.64894704783200041</c:v>
                </c:pt>
                <c:pt idx="1">
                  <c:v>0.68422444163700002</c:v>
                </c:pt>
                <c:pt idx="2">
                  <c:v>0.6868079458299996</c:v>
                </c:pt>
                <c:pt idx="3">
                  <c:v>0.66998674199899999</c:v>
                </c:pt>
                <c:pt idx="4">
                  <c:v>0.68177786965400045</c:v>
                </c:pt>
                <c:pt idx="5">
                  <c:v>0.69184125901600046</c:v>
                </c:pt>
                <c:pt idx="6">
                  <c:v>0.69321525224800074</c:v>
                </c:pt>
                <c:pt idx="7">
                  <c:v>0.69010861324500072</c:v>
                </c:pt>
              </c:numCache>
            </c:numRef>
          </c:yVal>
          <c:smooth val="0"/>
        </c:ser>
        <c:ser>
          <c:idx val="20"/>
          <c:order val="12"/>
          <c:tx>
            <c:v>2 prove</c:v>
          </c:tx>
          <c:spPr>
            <a:ln w="19050" cap="rnd">
              <a:solidFill>
                <a:schemeClr val="bg2">
                  <a:lumMod val="50000"/>
                </a:schemeClr>
              </a:solidFill>
              <a:prstDash val="sysDash"/>
              <a:round/>
            </a:ln>
            <a:effectLst/>
          </c:spPr>
          <c:marker>
            <c:symbol val="none"/>
          </c:marker>
          <c:xVal>
            <c:numRef>
              <c:f>Compiled!$AP$3:$AP$26</c:f>
              <c:numCache>
                <c:formatCode>General</c:formatCode>
                <c:ptCount val="24"/>
                <c:pt idx="0">
                  <c:v>0</c:v>
                </c:pt>
                <c:pt idx="1">
                  <c:v>295</c:v>
                </c:pt>
                <c:pt idx="2">
                  <c:v>596</c:v>
                </c:pt>
                <c:pt idx="3">
                  <c:v>896</c:v>
                </c:pt>
                <c:pt idx="4">
                  <c:v>1196</c:v>
                </c:pt>
                <c:pt idx="5">
                  <c:v>1496</c:v>
                </c:pt>
                <c:pt idx="6">
                  <c:v>1796</c:v>
                </c:pt>
                <c:pt idx="7">
                  <c:v>2096</c:v>
                </c:pt>
                <c:pt idx="8">
                  <c:v>2395</c:v>
                </c:pt>
                <c:pt idx="9">
                  <c:v>2695</c:v>
                </c:pt>
                <c:pt idx="10">
                  <c:v>2995</c:v>
                </c:pt>
                <c:pt idx="11">
                  <c:v>3295</c:v>
                </c:pt>
                <c:pt idx="12">
                  <c:v>3596</c:v>
                </c:pt>
                <c:pt idx="13">
                  <c:v>3896</c:v>
                </c:pt>
                <c:pt idx="14">
                  <c:v>4196</c:v>
                </c:pt>
                <c:pt idx="15">
                  <c:v>4496</c:v>
                </c:pt>
                <c:pt idx="16">
                  <c:v>4796</c:v>
                </c:pt>
                <c:pt idx="17">
                  <c:v>5095</c:v>
                </c:pt>
                <c:pt idx="18">
                  <c:v>5396</c:v>
                </c:pt>
                <c:pt idx="19">
                  <c:v>5696</c:v>
                </c:pt>
                <c:pt idx="20">
                  <c:v>5996</c:v>
                </c:pt>
                <c:pt idx="21">
                  <c:v>6299</c:v>
                </c:pt>
                <c:pt idx="22">
                  <c:v>6599</c:v>
                </c:pt>
                <c:pt idx="23">
                  <c:v>6899</c:v>
                </c:pt>
              </c:numCache>
            </c:numRef>
          </c:xVal>
          <c:yVal>
            <c:numRef>
              <c:f>Compiled!$AQ$3:$AQ$26</c:f>
              <c:numCache>
                <c:formatCode>General</c:formatCode>
                <c:ptCount val="24"/>
                <c:pt idx="0">
                  <c:v>1.24087603623E-2</c:v>
                </c:pt>
                <c:pt idx="1">
                  <c:v>2.3883408964400006E-2</c:v>
                </c:pt>
                <c:pt idx="2">
                  <c:v>9.4153128353200097E-2</c:v>
                </c:pt>
                <c:pt idx="3">
                  <c:v>0.232274952063</c:v>
                </c:pt>
                <c:pt idx="4">
                  <c:v>0.38075260520700038</c:v>
                </c:pt>
                <c:pt idx="5">
                  <c:v>0.48024848361599998</c:v>
                </c:pt>
                <c:pt idx="6">
                  <c:v>0.55669737648500073</c:v>
                </c:pt>
                <c:pt idx="7">
                  <c:v>0.62653985579100002</c:v>
                </c:pt>
                <c:pt idx="8">
                  <c:v>0.65989040803800103</c:v>
                </c:pt>
                <c:pt idx="9">
                  <c:v>0.66958919496699998</c:v>
                </c:pt>
                <c:pt idx="10">
                  <c:v>0.65307913401900075</c:v>
                </c:pt>
                <c:pt idx="11">
                  <c:v>0.64132498857800047</c:v>
                </c:pt>
                <c:pt idx="12">
                  <c:v>0.63498409739700046</c:v>
                </c:pt>
                <c:pt idx="13">
                  <c:v>0.62739760455000071</c:v>
                </c:pt>
                <c:pt idx="14">
                  <c:v>0.62896271619900046</c:v>
                </c:pt>
                <c:pt idx="15">
                  <c:v>0.61955857929299996</c:v>
                </c:pt>
                <c:pt idx="16">
                  <c:v>0.60961976231600046</c:v>
                </c:pt>
                <c:pt idx="17">
                  <c:v>0.61315204140599999</c:v>
                </c:pt>
                <c:pt idx="18">
                  <c:v>0.61275015260500076</c:v>
                </c:pt>
                <c:pt idx="19">
                  <c:v>0.61395384835300071</c:v>
                </c:pt>
                <c:pt idx="20">
                  <c:v>0.6148543003180007</c:v>
                </c:pt>
                <c:pt idx="21">
                  <c:v>0.63393845374900071</c:v>
                </c:pt>
                <c:pt idx="22">
                  <c:v>0.65251874953400002</c:v>
                </c:pt>
                <c:pt idx="23">
                  <c:v>0.66871768452300073</c:v>
                </c:pt>
              </c:numCache>
            </c:numRef>
          </c:yVal>
          <c:smooth val="0"/>
        </c:ser>
        <c:ser>
          <c:idx val="21"/>
          <c:order val="13"/>
          <c:tx>
            <c:v>6 prove</c:v>
          </c:tx>
          <c:spPr>
            <a:ln w="19050" cap="rnd">
              <a:solidFill>
                <a:schemeClr val="tx1">
                  <a:lumMod val="65000"/>
                  <a:lumOff val="35000"/>
                </a:schemeClr>
              </a:solidFill>
              <a:prstDash val="sysDash"/>
              <a:round/>
            </a:ln>
            <a:effectLst/>
          </c:spPr>
          <c:marker>
            <c:symbol val="none"/>
          </c:marker>
          <c:xVal>
            <c:numRef>
              <c:f>Compiled!$AR$3:$AR$23</c:f>
              <c:numCache>
                <c:formatCode>General</c:formatCode>
                <c:ptCount val="21"/>
                <c:pt idx="0">
                  <c:v>0</c:v>
                </c:pt>
                <c:pt idx="1">
                  <c:v>354</c:v>
                </c:pt>
                <c:pt idx="2">
                  <c:v>708</c:v>
                </c:pt>
                <c:pt idx="3">
                  <c:v>1056</c:v>
                </c:pt>
                <c:pt idx="4">
                  <c:v>1418</c:v>
                </c:pt>
                <c:pt idx="5">
                  <c:v>1773</c:v>
                </c:pt>
                <c:pt idx="6">
                  <c:v>2120</c:v>
                </c:pt>
                <c:pt idx="7">
                  <c:v>2475</c:v>
                </c:pt>
                <c:pt idx="8">
                  <c:v>2829</c:v>
                </c:pt>
                <c:pt idx="9">
                  <c:v>3183</c:v>
                </c:pt>
                <c:pt idx="10">
                  <c:v>3538</c:v>
                </c:pt>
                <c:pt idx="11">
                  <c:v>3892</c:v>
                </c:pt>
                <c:pt idx="12">
                  <c:v>4247</c:v>
                </c:pt>
                <c:pt idx="13">
                  <c:v>4601</c:v>
                </c:pt>
                <c:pt idx="14">
                  <c:v>4963</c:v>
                </c:pt>
                <c:pt idx="15">
                  <c:v>5317</c:v>
                </c:pt>
                <c:pt idx="16">
                  <c:v>5672</c:v>
                </c:pt>
                <c:pt idx="17">
                  <c:v>6026</c:v>
                </c:pt>
                <c:pt idx="18">
                  <c:v>6381</c:v>
                </c:pt>
                <c:pt idx="19">
                  <c:v>6735</c:v>
                </c:pt>
                <c:pt idx="20">
                  <c:v>7090</c:v>
                </c:pt>
              </c:numCache>
            </c:numRef>
          </c:xVal>
          <c:yVal>
            <c:numRef>
              <c:f>Compiled!$AS$3:$AS$23</c:f>
              <c:numCache>
                <c:formatCode>General</c:formatCode>
                <c:ptCount val="21"/>
                <c:pt idx="0">
                  <c:v>1.2737939746200001E-2</c:v>
                </c:pt>
                <c:pt idx="1">
                  <c:v>4.3646639034599997E-2</c:v>
                </c:pt>
                <c:pt idx="2">
                  <c:v>0.19499373572300011</c:v>
                </c:pt>
                <c:pt idx="3">
                  <c:v>0.3616723319740005</c:v>
                </c:pt>
                <c:pt idx="4">
                  <c:v>0.47882421222800037</c:v>
                </c:pt>
                <c:pt idx="5">
                  <c:v>0.57518937855800045</c:v>
                </c:pt>
                <c:pt idx="6">
                  <c:v>0.63404071522200045</c:v>
                </c:pt>
                <c:pt idx="7">
                  <c:v>0.67803075440300076</c:v>
                </c:pt>
                <c:pt idx="8">
                  <c:v>0.65262531232000121</c:v>
                </c:pt>
                <c:pt idx="9">
                  <c:v>0.62992575598600042</c:v>
                </c:pt>
                <c:pt idx="10">
                  <c:v>0.62044589642900105</c:v>
                </c:pt>
                <c:pt idx="11">
                  <c:v>0.62397067957700059</c:v>
                </c:pt>
                <c:pt idx="12">
                  <c:v>0.61881973797300072</c:v>
                </c:pt>
                <c:pt idx="13">
                  <c:v>0.62181400200000059</c:v>
                </c:pt>
                <c:pt idx="14">
                  <c:v>0.60926896347399995</c:v>
                </c:pt>
                <c:pt idx="15">
                  <c:v>0.62551457870899996</c:v>
                </c:pt>
                <c:pt idx="16">
                  <c:v>0.64879080321200089</c:v>
                </c:pt>
                <c:pt idx="17">
                  <c:v>0.66300324112200004</c:v>
                </c:pt>
                <c:pt idx="18">
                  <c:v>0.66154732039400044</c:v>
                </c:pt>
                <c:pt idx="19">
                  <c:v>0.65502405788100071</c:v>
                </c:pt>
                <c:pt idx="20">
                  <c:v>0.6554281179870004</c:v>
                </c:pt>
              </c:numCache>
            </c:numRef>
          </c:yVal>
          <c:smooth val="0"/>
        </c:ser>
        <c:ser>
          <c:idx val="22"/>
          <c:order val="14"/>
          <c:tx>
            <c:v>2R bake</c:v>
          </c:tx>
          <c:spPr>
            <a:ln w="19050" cap="rnd">
              <a:solidFill>
                <a:schemeClr val="bg2">
                  <a:lumMod val="50000"/>
                </a:schemeClr>
              </a:solidFill>
              <a:prstDash val="sysDash"/>
              <a:round/>
            </a:ln>
            <a:effectLst/>
          </c:spPr>
          <c:marker>
            <c:symbol val="none"/>
          </c:marker>
          <c:xVal>
            <c:numRef>
              <c:f>Compiled!$AT$29:$AT$38</c:f>
              <c:numCache>
                <c:formatCode>General</c:formatCode>
                <c:ptCount val="10"/>
                <c:pt idx="0">
                  <c:v>7320</c:v>
                </c:pt>
                <c:pt idx="1">
                  <c:v>7679</c:v>
                </c:pt>
                <c:pt idx="2">
                  <c:v>8037</c:v>
                </c:pt>
                <c:pt idx="3">
                  <c:v>8396</c:v>
                </c:pt>
                <c:pt idx="4">
                  <c:v>8754</c:v>
                </c:pt>
                <c:pt idx="5">
                  <c:v>9113</c:v>
                </c:pt>
                <c:pt idx="6">
                  <c:v>9470</c:v>
                </c:pt>
                <c:pt idx="7">
                  <c:v>9829</c:v>
                </c:pt>
                <c:pt idx="8">
                  <c:v>10187</c:v>
                </c:pt>
                <c:pt idx="9">
                  <c:v>10546</c:v>
                </c:pt>
              </c:numCache>
            </c:numRef>
          </c:xVal>
          <c:yVal>
            <c:numRef>
              <c:f>Compiled!$AU$29:$AU$38</c:f>
              <c:numCache>
                <c:formatCode>General</c:formatCode>
                <c:ptCount val="10"/>
                <c:pt idx="0">
                  <c:v>0.59234222507899958</c:v>
                </c:pt>
                <c:pt idx="1">
                  <c:v>0.59006214408599911</c:v>
                </c:pt>
                <c:pt idx="2">
                  <c:v>0.59234762715900002</c:v>
                </c:pt>
                <c:pt idx="3">
                  <c:v>0.61607909553200046</c:v>
                </c:pt>
                <c:pt idx="4">
                  <c:v>0.62335313456700003</c:v>
                </c:pt>
                <c:pt idx="5">
                  <c:v>0.62344896108699999</c:v>
                </c:pt>
                <c:pt idx="6">
                  <c:v>0.62331126285100003</c:v>
                </c:pt>
                <c:pt idx="7">
                  <c:v>0.62923538607400042</c:v>
                </c:pt>
                <c:pt idx="8">
                  <c:v>0.63855439698799998</c:v>
                </c:pt>
                <c:pt idx="9">
                  <c:v>0.64384578105200041</c:v>
                </c:pt>
              </c:numCache>
            </c:numRef>
          </c:yVal>
          <c:smooth val="0"/>
        </c:ser>
        <c:ser>
          <c:idx val="23"/>
          <c:order val="15"/>
          <c:tx>
            <c:v>6 bake</c:v>
          </c:tx>
          <c:spPr>
            <a:ln w="19050" cap="rnd">
              <a:solidFill>
                <a:schemeClr val="tx1">
                  <a:lumMod val="65000"/>
                  <a:lumOff val="35000"/>
                </a:schemeClr>
              </a:solidFill>
              <a:prstDash val="sysDash"/>
              <a:round/>
            </a:ln>
            <a:effectLst/>
          </c:spPr>
          <c:marker>
            <c:symbol val="none"/>
          </c:marker>
          <c:xVal>
            <c:numRef>
              <c:f>Compiled!$AV$29:$AV$36</c:f>
              <c:numCache>
                <c:formatCode>General</c:formatCode>
                <c:ptCount val="8"/>
                <c:pt idx="0">
                  <c:v>7281</c:v>
                </c:pt>
                <c:pt idx="1">
                  <c:v>7635</c:v>
                </c:pt>
                <c:pt idx="2">
                  <c:v>7990</c:v>
                </c:pt>
                <c:pt idx="3">
                  <c:v>8345</c:v>
                </c:pt>
                <c:pt idx="4">
                  <c:v>8702</c:v>
                </c:pt>
                <c:pt idx="5">
                  <c:v>9059</c:v>
                </c:pt>
                <c:pt idx="6">
                  <c:v>9417</c:v>
                </c:pt>
                <c:pt idx="7">
                  <c:v>9774</c:v>
                </c:pt>
              </c:numCache>
            </c:numRef>
          </c:xVal>
          <c:yVal>
            <c:numRef>
              <c:f>Compiled!$AW$29:$AW$36</c:f>
              <c:numCache>
                <c:formatCode>General</c:formatCode>
                <c:ptCount val="8"/>
                <c:pt idx="0">
                  <c:v>0.71400087955800073</c:v>
                </c:pt>
                <c:pt idx="1">
                  <c:v>0.6882327484749996</c:v>
                </c:pt>
                <c:pt idx="2">
                  <c:v>0.67382200429000072</c:v>
                </c:pt>
                <c:pt idx="3">
                  <c:v>0.68280067972199998</c:v>
                </c:pt>
                <c:pt idx="4">
                  <c:v>0.67756975011400045</c:v>
                </c:pt>
                <c:pt idx="5">
                  <c:v>0.68550579730900041</c:v>
                </c:pt>
                <c:pt idx="6">
                  <c:v>0.68487467532100044</c:v>
                </c:pt>
                <c:pt idx="7">
                  <c:v>0.68782107393000058</c:v>
                </c:pt>
              </c:numCache>
            </c:numRef>
          </c:yVal>
          <c:smooth val="0"/>
        </c:ser>
        <c:dLbls>
          <c:showLegendKey val="0"/>
          <c:showVal val="0"/>
          <c:showCatName val="0"/>
          <c:showSerName val="0"/>
          <c:showPercent val="0"/>
          <c:showBubbleSize val="0"/>
        </c:dLbls>
        <c:axId val="464004784"/>
        <c:axId val="464301464"/>
      </c:scatterChart>
      <c:valAx>
        <c:axId val="4640047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dirty="0" smtClean="0"/>
                  <a:t>Time(s)</a:t>
                </a:r>
                <a:endParaRPr lang="en-AU"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1464"/>
        <c:crosses val="autoZero"/>
        <c:crossBetween val="midCat"/>
      </c:valAx>
      <c:valAx>
        <c:axId val="464301464"/>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dirty="0" smtClean="0"/>
                  <a:t>Porosity</a:t>
                </a:r>
                <a:endParaRPr lang="en-AU"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004784"/>
        <c:crosses val="autoZero"/>
        <c:crossBetween val="midCat"/>
      </c:valAx>
      <c:spPr>
        <a:solidFill>
          <a:schemeClr val="bg2"/>
        </a:solid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dirty="0"/>
              <a:t>All samples (LP - dash, HP - line, </a:t>
            </a:r>
            <a:r>
              <a:rPr lang="en-AU" sz="1200" dirty="0" err="1">
                <a:solidFill>
                  <a:schemeClr val="accent1"/>
                </a:solidFill>
              </a:rPr>
              <a:t>KCl</a:t>
            </a:r>
            <a:r>
              <a:rPr lang="en-AU" sz="1200" dirty="0"/>
              <a:t>,</a:t>
            </a:r>
            <a:r>
              <a:rPr lang="en-AU" sz="1200" dirty="0">
                <a:solidFill>
                  <a:schemeClr val="accent3">
                    <a:lumMod val="75000"/>
                  </a:schemeClr>
                </a:solidFill>
              </a:rPr>
              <a:t> </a:t>
            </a:r>
            <a:r>
              <a:rPr lang="en-AU" sz="1200" dirty="0" err="1">
                <a:solidFill>
                  <a:schemeClr val="accent3">
                    <a:lumMod val="75000"/>
                  </a:schemeClr>
                </a:solidFill>
              </a:rPr>
              <a:t>NaBr</a:t>
            </a:r>
            <a:r>
              <a:rPr lang="en-AU" sz="1200" dirty="0"/>
              <a:t>, </a:t>
            </a:r>
            <a:r>
              <a:rPr lang="en-AU" sz="1200" dirty="0" err="1"/>
              <a:t>NaCl</a:t>
            </a:r>
            <a:r>
              <a:rPr lang="en-AU" sz="1200" dirty="0"/>
              <a:t>, </a:t>
            </a:r>
            <a:r>
              <a:rPr lang="en-AU" sz="1200" dirty="0">
                <a:solidFill>
                  <a:srgbClr val="FF0000"/>
                </a:solidFill>
              </a:rPr>
              <a:t>no salt</a:t>
            </a:r>
            <a:r>
              <a:rPr lang="en-AU" sz="1200" dirty="0"/>
              <a:t>)</a:t>
            </a:r>
          </a:p>
        </c:rich>
      </c:tx>
      <c:layout>
        <c:manualLayout>
          <c:xMode val="edge"/>
          <c:yMode val="edge"/>
          <c:x val="8.6279794014451627E-2"/>
          <c:y val="2.2076562414769497E-2"/>
        </c:manualLayout>
      </c:layout>
      <c:overlay val="0"/>
      <c:spPr>
        <a:noFill/>
        <a:ln>
          <a:noFill/>
        </a:ln>
        <a:effectLst/>
      </c:spPr>
    </c:title>
    <c:autoTitleDeleted val="0"/>
    <c:plotArea>
      <c:layout/>
      <c:scatterChart>
        <c:scatterStyle val="lineMarker"/>
        <c:varyColors val="0"/>
        <c:ser>
          <c:idx val="0"/>
          <c:order val="0"/>
          <c:tx>
            <c:v>9 prove</c:v>
          </c:tx>
          <c:spPr>
            <a:ln w="19050" cap="rnd">
              <a:solidFill>
                <a:schemeClr val="accent1">
                  <a:lumMod val="75000"/>
                </a:schemeClr>
              </a:solidFill>
              <a:prstDash val="sysDash"/>
              <a:round/>
            </a:ln>
            <a:effectLst/>
          </c:spPr>
          <c:marker>
            <c:symbol val="none"/>
          </c:marker>
          <c:xVal>
            <c:numRef>
              <c:f>Compiled!$B$3:$B$23</c:f>
              <c:numCache>
                <c:formatCode>General</c:formatCode>
                <c:ptCount val="21"/>
                <c:pt idx="0">
                  <c:v>0</c:v>
                </c:pt>
                <c:pt idx="1">
                  <c:v>359</c:v>
                </c:pt>
                <c:pt idx="2">
                  <c:v>718</c:v>
                </c:pt>
                <c:pt idx="3">
                  <c:v>1078</c:v>
                </c:pt>
                <c:pt idx="4">
                  <c:v>1435</c:v>
                </c:pt>
                <c:pt idx="5">
                  <c:v>1792</c:v>
                </c:pt>
                <c:pt idx="6">
                  <c:v>2149</c:v>
                </c:pt>
                <c:pt idx="7">
                  <c:v>2500</c:v>
                </c:pt>
                <c:pt idx="8">
                  <c:v>2858</c:v>
                </c:pt>
                <c:pt idx="9">
                  <c:v>3224</c:v>
                </c:pt>
                <c:pt idx="10">
                  <c:v>3582</c:v>
                </c:pt>
                <c:pt idx="11">
                  <c:v>3941</c:v>
                </c:pt>
                <c:pt idx="12">
                  <c:v>4299</c:v>
                </c:pt>
                <c:pt idx="13">
                  <c:v>4658</c:v>
                </c:pt>
                <c:pt idx="14">
                  <c:v>5009</c:v>
                </c:pt>
                <c:pt idx="15">
                  <c:v>5375</c:v>
                </c:pt>
                <c:pt idx="16">
                  <c:v>5732</c:v>
                </c:pt>
                <c:pt idx="17">
                  <c:v>6091</c:v>
                </c:pt>
                <c:pt idx="18">
                  <c:v>6449</c:v>
                </c:pt>
                <c:pt idx="19">
                  <c:v>6808</c:v>
                </c:pt>
                <c:pt idx="20">
                  <c:v>7166</c:v>
                </c:pt>
              </c:numCache>
            </c:numRef>
          </c:xVal>
          <c:yVal>
            <c:numRef>
              <c:f>Compiled!$C$3:$C$23</c:f>
              <c:numCache>
                <c:formatCode>General</c:formatCode>
                <c:ptCount val="21"/>
                <c:pt idx="0">
                  <c:v>0.16669388489200018</c:v>
                </c:pt>
                <c:pt idx="1">
                  <c:v>4.6917830085099997E-2</c:v>
                </c:pt>
                <c:pt idx="2">
                  <c:v>3.0527491250799982E-2</c:v>
                </c:pt>
                <c:pt idx="3">
                  <c:v>3.5458310330399999E-2</c:v>
                </c:pt>
                <c:pt idx="4">
                  <c:v>0.93668513788400043</c:v>
                </c:pt>
                <c:pt idx="5">
                  <c:v>0.98464927213700071</c:v>
                </c:pt>
                <c:pt idx="6">
                  <c:v>0.98969407652400077</c:v>
                </c:pt>
                <c:pt idx="7">
                  <c:v>0.98788361924199997</c:v>
                </c:pt>
                <c:pt idx="8">
                  <c:v>0.97553748846099997</c:v>
                </c:pt>
                <c:pt idx="9">
                  <c:v>0.97658382130900001</c:v>
                </c:pt>
                <c:pt idx="10">
                  <c:v>0.96739375304700004</c:v>
                </c:pt>
                <c:pt idx="11">
                  <c:v>0.968322522809</c:v>
                </c:pt>
                <c:pt idx="12">
                  <c:v>0.964118195239</c:v>
                </c:pt>
                <c:pt idx="13">
                  <c:v>0.96871364400299997</c:v>
                </c:pt>
                <c:pt idx="14">
                  <c:v>0.96726265759800045</c:v>
                </c:pt>
                <c:pt idx="15">
                  <c:v>0.96541573748400045</c:v>
                </c:pt>
                <c:pt idx="16">
                  <c:v>0.95464616399699997</c:v>
                </c:pt>
                <c:pt idx="17">
                  <c:v>0.96283657502300002</c:v>
                </c:pt>
                <c:pt idx="18">
                  <c:v>0.97261461491400059</c:v>
                </c:pt>
                <c:pt idx="19">
                  <c:v>0.97396705993400001</c:v>
                </c:pt>
                <c:pt idx="20">
                  <c:v>0.97084242336500071</c:v>
                </c:pt>
              </c:numCache>
            </c:numRef>
          </c:yVal>
          <c:smooth val="0"/>
        </c:ser>
        <c:ser>
          <c:idx val="1"/>
          <c:order val="1"/>
          <c:tx>
            <c:v>13 prove</c:v>
          </c:tx>
          <c:spPr>
            <a:ln w="19050" cap="rnd">
              <a:solidFill>
                <a:schemeClr val="accent1"/>
              </a:solidFill>
              <a:prstDash val="sysDash"/>
              <a:round/>
            </a:ln>
            <a:effectLst/>
          </c:spPr>
          <c:marker>
            <c:symbol val="none"/>
          </c:marker>
          <c:xVal>
            <c:numRef>
              <c:f>Compiled!$D$3:$D$23</c:f>
              <c:numCache>
                <c:formatCode>General</c:formatCode>
                <c:ptCount val="21"/>
                <c:pt idx="0">
                  <c:v>0</c:v>
                </c:pt>
                <c:pt idx="1">
                  <c:v>351</c:v>
                </c:pt>
                <c:pt idx="2">
                  <c:v>717</c:v>
                </c:pt>
                <c:pt idx="3">
                  <c:v>1077</c:v>
                </c:pt>
                <c:pt idx="4">
                  <c:v>1435</c:v>
                </c:pt>
                <c:pt idx="5">
                  <c:v>1786</c:v>
                </c:pt>
                <c:pt idx="6">
                  <c:v>2151</c:v>
                </c:pt>
                <c:pt idx="7">
                  <c:v>2503</c:v>
                </c:pt>
                <c:pt idx="8">
                  <c:v>2868</c:v>
                </c:pt>
                <c:pt idx="9">
                  <c:v>3227</c:v>
                </c:pt>
                <c:pt idx="10">
                  <c:v>3586</c:v>
                </c:pt>
                <c:pt idx="11">
                  <c:v>3944</c:v>
                </c:pt>
                <c:pt idx="12">
                  <c:v>4302</c:v>
                </c:pt>
                <c:pt idx="13">
                  <c:v>4660</c:v>
                </c:pt>
                <c:pt idx="14">
                  <c:v>5019</c:v>
                </c:pt>
                <c:pt idx="15">
                  <c:v>5377</c:v>
                </c:pt>
                <c:pt idx="16">
                  <c:v>5736</c:v>
                </c:pt>
                <c:pt idx="17">
                  <c:v>6094</c:v>
                </c:pt>
                <c:pt idx="18">
                  <c:v>6453</c:v>
                </c:pt>
                <c:pt idx="19">
                  <c:v>6811</c:v>
                </c:pt>
                <c:pt idx="20">
                  <c:v>7170</c:v>
                </c:pt>
              </c:numCache>
            </c:numRef>
          </c:xVal>
          <c:yVal>
            <c:numRef>
              <c:f>Compiled!$E$3:$E$23</c:f>
              <c:numCache>
                <c:formatCode>General</c:formatCode>
                <c:ptCount val="21"/>
                <c:pt idx="0">
                  <c:v>0.155878316278</c:v>
                </c:pt>
                <c:pt idx="1">
                  <c:v>9.2948083172699994E-2</c:v>
                </c:pt>
                <c:pt idx="2">
                  <c:v>3.1994404366199998E-2</c:v>
                </c:pt>
                <c:pt idx="3">
                  <c:v>2.1401154585500019E-2</c:v>
                </c:pt>
                <c:pt idx="4">
                  <c:v>0.90847420388400002</c:v>
                </c:pt>
                <c:pt idx="5">
                  <c:v>0.98312485444500042</c:v>
                </c:pt>
                <c:pt idx="6">
                  <c:v>0.99137120296699999</c:v>
                </c:pt>
                <c:pt idx="7">
                  <c:v>0.98552306413199942</c:v>
                </c:pt>
                <c:pt idx="8">
                  <c:v>0.97979640797500045</c:v>
                </c:pt>
                <c:pt idx="9">
                  <c:v>0.97463056240799995</c:v>
                </c:pt>
                <c:pt idx="10">
                  <c:v>0.96645366240000041</c:v>
                </c:pt>
                <c:pt idx="11">
                  <c:v>0.9656031193310004</c:v>
                </c:pt>
                <c:pt idx="12">
                  <c:v>0.96264548718400089</c:v>
                </c:pt>
                <c:pt idx="13">
                  <c:v>0.96524292294400005</c:v>
                </c:pt>
                <c:pt idx="14">
                  <c:v>0.95743730716800002</c:v>
                </c:pt>
                <c:pt idx="15">
                  <c:v>0.97254804592800004</c:v>
                </c:pt>
                <c:pt idx="16">
                  <c:v>0.97976668437600001</c:v>
                </c:pt>
                <c:pt idx="17">
                  <c:v>0.9753935801319995</c:v>
                </c:pt>
                <c:pt idx="18">
                  <c:v>0.97294831651100089</c:v>
                </c:pt>
                <c:pt idx="19">
                  <c:v>0.98176814133699941</c:v>
                </c:pt>
                <c:pt idx="20">
                  <c:v>0.97263316988099957</c:v>
                </c:pt>
              </c:numCache>
            </c:numRef>
          </c:yVal>
          <c:smooth val="0"/>
        </c:ser>
        <c:ser>
          <c:idx val="2"/>
          <c:order val="2"/>
          <c:tx>
            <c:v>9 bake</c:v>
          </c:tx>
          <c:spPr>
            <a:ln w="19050" cap="rnd">
              <a:solidFill>
                <a:schemeClr val="accent1">
                  <a:lumMod val="75000"/>
                </a:schemeClr>
              </a:solidFill>
              <a:prstDash val="sysDash"/>
              <a:round/>
            </a:ln>
            <a:effectLst/>
          </c:spPr>
          <c:marker>
            <c:symbol val="none"/>
          </c:marker>
          <c:xVal>
            <c:numRef>
              <c:f>Compiled!$F$24:$F$31</c:f>
              <c:numCache>
                <c:formatCode>General</c:formatCode>
                <c:ptCount val="8"/>
                <c:pt idx="0">
                  <c:v>7282</c:v>
                </c:pt>
                <c:pt idx="1">
                  <c:v>7641</c:v>
                </c:pt>
                <c:pt idx="2">
                  <c:v>7999</c:v>
                </c:pt>
                <c:pt idx="3">
                  <c:v>8360</c:v>
                </c:pt>
                <c:pt idx="4">
                  <c:v>8722</c:v>
                </c:pt>
                <c:pt idx="5">
                  <c:v>9080</c:v>
                </c:pt>
                <c:pt idx="6">
                  <c:v>9437</c:v>
                </c:pt>
                <c:pt idx="7">
                  <c:v>9796</c:v>
                </c:pt>
              </c:numCache>
            </c:numRef>
          </c:xVal>
          <c:yVal>
            <c:numRef>
              <c:f>Compiled!$G$24:$G$31</c:f>
              <c:numCache>
                <c:formatCode>General</c:formatCode>
                <c:ptCount val="8"/>
                <c:pt idx="0">
                  <c:v>0.9767503516340007</c:v>
                </c:pt>
                <c:pt idx="1">
                  <c:v>0.97935041613500073</c:v>
                </c:pt>
                <c:pt idx="2">
                  <c:v>0.97511387974800001</c:v>
                </c:pt>
                <c:pt idx="3">
                  <c:v>0.97837968141200005</c:v>
                </c:pt>
                <c:pt idx="4">
                  <c:v>0.98049782303900002</c:v>
                </c:pt>
                <c:pt idx="5">
                  <c:v>0.98437622470299935</c:v>
                </c:pt>
                <c:pt idx="6">
                  <c:v>0.9845314403909996</c:v>
                </c:pt>
                <c:pt idx="7">
                  <c:v>0.98497054452499999</c:v>
                </c:pt>
              </c:numCache>
            </c:numRef>
          </c:yVal>
          <c:smooth val="0"/>
        </c:ser>
        <c:ser>
          <c:idx val="3"/>
          <c:order val="3"/>
          <c:tx>
            <c:v>13 bake</c:v>
          </c:tx>
          <c:spPr>
            <a:ln w="19050" cap="rnd">
              <a:solidFill>
                <a:schemeClr val="accent1"/>
              </a:solidFill>
              <a:prstDash val="sysDash"/>
              <a:round/>
            </a:ln>
            <a:effectLst/>
          </c:spPr>
          <c:marker>
            <c:symbol val="none"/>
          </c:marker>
          <c:xVal>
            <c:numRef>
              <c:f>Compiled!$H$24:$H$31</c:f>
              <c:numCache>
                <c:formatCode>General</c:formatCode>
                <c:ptCount val="8"/>
                <c:pt idx="0">
                  <c:v>7289</c:v>
                </c:pt>
                <c:pt idx="1">
                  <c:v>7648</c:v>
                </c:pt>
                <c:pt idx="2">
                  <c:v>8007</c:v>
                </c:pt>
                <c:pt idx="3">
                  <c:v>8366</c:v>
                </c:pt>
                <c:pt idx="4">
                  <c:v>8725</c:v>
                </c:pt>
                <c:pt idx="5">
                  <c:v>9084</c:v>
                </c:pt>
                <c:pt idx="6">
                  <c:v>9443</c:v>
                </c:pt>
                <c:pt idx="7">
                  <c:v>9801</c:v>
                </c:pt>
              </c:numCache>
            </c:numRef>
          </c:xVal>
          <c:yVal>
            <c:numRef>
              <c:f>Compiled!$I$24:$I$31</c:f>
              <c:numCache>
                <c:formatCode>General</c:formatCode>
                <c:ptCount val="8"/>
                <c:pt idx="0">
                  <c:v>0.9810428415669995</c:v>
                </c:pt>
                <c:pt idx="1">
                  <c:v>0.98167852380099996</c:v>
                </c:pt>
                <c:pt idx="2">
                  <c:v>0.98418952688299943</c:v>
                </c:pt>
                <c:pt idx="3">
                  <c:v>0.98426986596499955</c:v>
                </c:pt>
                <c:pt idx="4">
                  <c:v>0.98564923288300077</c:v>
                </c:pt>
                <c:pt idx="5">
                  <c:v>0.98634292743899998</c:v>
                </c:pt>
                <c:pt idx="6">
                  <c:v>0.98525269275399996</c:v>
                </c:pt>
                <c:pt idx="7">
                  <c:v>0.98003733420499961</c:v>
                </c:pt>
              </c:numCache>
            </c:numRef>
          </c:yVal>
          <c:smooth val="0"/>
        </c:ser>
        <c:ser>
          <c:idx val="4"/>
          <c:order val="4"/>
          <c:tx>
            <c:v>10 prove</c:v>
          </c:tx>
          <c:spPr>
            <a:ln w="19050" cap="rnd">
              <a:solidFill>
                <a:schemeClr val="accent4">
                  <a:lumMod val="75000"/>
                </a:schemeClr>
              </a:solidFill>
              <a:prstDash val="sysDash"/>
              <a:round/>
            </a:ln>
            <a:effectLst/>
          </c:spPr>
          <c:marker>
            <c:symbol val="none"/>
          </c:marker>
          <c:xVal>
            <c:numRef>
              <c:f>Compiled!$J$3:$J$23</c:f>
              <c:numCache>
                <c:formatCode>General</c:formatCode>
                <c:ptCount val="21"/>
                <c:pt idx="0">
                  <c:v>0</c:v>
                </c:pt>
                <c:pt idx="1">
                  <c:v>358</c:v>
                </c:pt>
                <c:pt idx="2">
                  <c:v>718</c:v>
                </c:pt>
                <c:pt idx="3">
                  <c:v>1079</c:v>
                </c:pt>
                <c:pt idx="4">
                  <c:v>1438</c:v>
                </c:pt>
                <c:pt idx="5">
                  <c:v>1796</c:v>
                </c:pt>
                <c:pt idx="6">
                  <c:v>2155</c:v>
                </c:pt>
                <c:pt idx="7">
                  <c:v>2513</c:v>
                </c:pt>
                <c:pt idx="8">
                  <c:v>2872</c:v>
                </c:pt>
                <c:pt idx="9">
                  <c:v>3230</c:v>
                </c:pt>
                <c:pt idx="10">
                  <c:v>3588</c:v>
                </c:pt>
                <c:pt idx="11">
                  <c:v>3946</c:v>
                </c:pt>
                <c:pt idx="12">
                  <c:v>4306</c:v>
                </c:pt>
                <c:pt idx="13">
                  <c:v>4663</c:v>
                </c:pt>
                <c:pt idx="14">
                  <c:v>5021</c:v>
                </c:pt>
                <c:pt idx="15">
                  <c:v>5378</c:v>
                </c:pt>
                <c:pt idx="16">
                  <c:v>5737</c:v>
                </c:pt>
                <c:pt idx="17">
                  <c:v>6095</c:v>
                </c:pt>
                <c:pt idx="18">
                  <c:v>6453</c:v>
                </c:pt>
                <c:pt idx="19">
                  <c:v>6811</c:v>
                </c:pt>
                <c:pt idx="20">
                  <c:v>7170</c:v>
                </c:pt>
              </c:numCache>
            </c:numRef>
          </c:xVal>
          <c:yVal>
            <c:numRef>
              <c:f>Compiled!$K$3:$K$23</c:f>
              <c:numCache>
                <c:formatCode>General</c:formatCode>
                <c:ptCount val="21"/>
                <c:pt idx="0">
                  <c:v>0.82735387261800075</c:v>
                </c:pt>
                <c:pt idx="1">
                  <c:v>0.54713749325799999</c:v>
                </c:pt>
                <c:pt idx="2">
                  <c:v>7.8275306336399939E-2</c:v>
                </c:pt>
                <c:pt idx="3">
                  <c:v>1.6534220477999999E-2</c:v>
                </c:pt>
                <c:pt idx="4">
                  <c:v>5.7439669422499999E-3</c:v>
                </c:pt>
                <c:pt idx="5">
                  <c:v>2.5041931950000002E-2</c:v>
                </c:pt>
                <c:pt idx="6">
                  <c:v>0.66396299159600003</c:v>
                </c:pt>
                <c:pt idx="7">
                  <c:v>0.6053022447149996</c:v>
                </c:pt>
                <c:pt idx="8">
                  <c:v>0.20128780045899999</c:v>
                </c:pt>
                <c:pt idx="9">
                  <c:v>0.35360792743899999</c:v>
                </c:pt>
                <c:pt idx="10">
                  <c:v>0.22061738010300011</c:v>
                </c:pt>
                <c:pt idx="11">
                  <c:v>0.31230955238000035</c:v>
                </c:pt>
                <c:pt idx="12">
                  <c:v>0.16602809308100011</c:v>
                </c:pt>
                <c:pt idx="13">
                  <c:v>0.18944685161600025</c:v>
                </c:pt>
                <c:pt idx="14">
                  <c:v>0.17975419052100025</c:v>
                </c:pt>
                <c:pt idx="15">
                  <c:v>0.102946287393</c:v>
                </c:pt>
                <c:pt idx="16">
                  <c:v>9.1371073082200008E-2</c:v>
                </c:pt>
                <c:pt idx="17">
                  <c:v>0.62674929647200106</c:v>
                </c:pt>
                <c:pt idx="18">
                  <c:v>0.67308032304000043</c:v>
                </c:pt>
                <c:pt idx="19">
                  <c:v>0.80431220537699954</c:v>
                </c:pt>
                <c:pt idx="20">
                  <c:v>0.78318402636700002</c:v>
                </c:pt>
              </c:numCache>
            </c:numRef>
          </c:yVal>
          <c:smooth val="0"/>
        </c:ser>
        <c:ser>
          <c:idx val="5"/>
          <c:order val="5"/>
          <c:tx>
            <c:v>14 prove</c:v>
          </c:tx>
          <c:spPr>
            <a:ln w="19050" cap="rnd">
              <a:solidFill>
                <a:schemeClr val="accent3">
                  <a:lumMod val="75000"/>
                </a:schemeClr>
              </a:solidFill>
              <a:prstDash val="sysDash"/>
              <a:round/>
            </a:ln>
            <a:effectLst/>
          </c:spPr>
          <c:marker>
            <c:symbol val="none"/>
          </c:marker>
          <c:xVal>
            <c:numRef>
              <c:f>(Compiled!$L$3,Compiled!$L$3:$L$9,Compiled!$L$11:$L$23)</c:f>
              <c:numCache>
                <c:formatCode>General</c:formatCode>
                <c:ptCount val="21"/>
                <c:pt idx="0">
                  <c:v>0</c:v>
                </c:pt>
                <c:pt idx="1">
                  <c:v>0</c:v>
                </c:pt>
                <c:pt idx="2">
                  <c:v>359</c:v>
                </c:pt>
                <c:pt idx="3">
                  <c:v>717</c:v>
                </c:pt>
                <c:pt idx="4">
                  <c:v>1077</c:v>
                </c:pt>
                <c:pt idx="5">
                  <c:v>1428</c:v>
                </c:pt>
                <c:pt idx="6">
                  <c:v>1787</c:v>
                </c:pt>
                <c:pt idx="7">
                  <c:v>2152</c:v>
                </c:pt>
                <c:pt idx="8">
                  <c:v>2864</c:v>
                </c:pt>
                <c:pt idx="9">
                  <c:v>3218</c:v>
                </c:pt>
                <c:pt idx="10">
                  <c:v>3577</c:v>
                </c:pt>
                <c:pt idx="11">
                  <c:v>3936</c:v>
                </c:pt>
                <c:pt idx="12">
                  <c:v>4294</c:v>
                </c:pt>
                <c:pt idx="13">
                  <c:v>4653</c:v>
                </c:pt>
                <c:pt idx="14">
                  <c:v>5011</c:v>
                </c:pt>
                <c:pt idx="15">
                  <c:v>5370</c:v>
                </c:pt>
                <c:pt idx="16">
                  <c:v>5728</c:v>
                </c:pt>
                <c:pt idx="17">
                  <c:v>6087</c:v>
                </c:pt>
                <c:pt idx="18">
                  <c:v>6445</c:v>
                </c:pt>
                <c:pt idx="19">
                  <c:v>6805</c:v>
                </c:pt>
                <c:pt idx="20">
                  <c:v>7165</c:v>
                </c:pt>
              </c:numCache>
            </c:numRef>
          </c:xVal>
          <c:yVal>
            <c:numRef>
              <c:f>(Compiled!$M$3:$M$9,Compiled!$M$11:$M$23)</c:f>
              <c:numCache>
                <c:formatCode>General</c:formatCode>
                <c:ptCount val="20"/>
                <c:pt idx="0">
                  <c:v>0.20839686446700012</c:v>
                </c:pt>
                <c:pt idx="1">
                  <c:v>9.9539405034400105E-2</c:v>
                </c:pt>
                <c:pt idx="2">
                  <c:v>0.13322682070299999</c:v>
                </c:pt>
                <c:pt idx="3">
                  <c:v>8.593464601780007E-2</c:v>
                </c:pt>
                <c:pt idx="4">
                  <c:v>3.2455529393100001E-2</c:v>
                </c:pt>
                <c:pt idx="5">
                  <c:v>1.6314818456999999E-2</c:v>
                </c:pt>
                <c:pt idx="6">
                  <c:v>0.60225102795400043</c:v>
                </c:pt>
                <c:pt idx="7">
                  <c:v>0.33398711603000036</c:v>
                </c:pt>
                <c:pt idx="8">
                  <c:v>0.19984305268899999</c:v>
                </c:pt>
                <c:pt idx="9">
                  <c:v>0.111447180351</c:v>
                </c:pt>
                <c:pt idx="10">
                  <c:v>9.6535356062900091E-2</c:v>
                </c:pt>
                <c:pt idx="11">
                  <c:v>9.7789184288699996E-2</c:v>
                </c:pt>
                <c:pt idx="12">
                  <c:v>0.12097563906700005</c:v>
                </c:pt>
                <c:pt idx="13">
                  <c:v>0.10171845127300005</c:v>
                </c:pt>
                <c:pt idx="14">
                  <c:v>0.10071975355100007</c:v>
                </c:pt>
                <c:pt idx="15">
                  <c:v>9.5516431828900003E-2</c:v>
                </c:pt>
                <c:pt idx="16">
                  <c:v>0.1495776861680001</c:v>
                </c:pt>
                <c:pt idx="17">
                  <c:v>0.19499802563300001</c:v>
                </c:pt>
                <c:pt idx="18">
                  <c:v>0.23700274457200018</c:v>
                </c:pt>
                <c:pt idx="19">
                  <c:v>0.35002397259000023</c:v>
                </c:pt>
              </c:numCache>
            </c:numRef>
          </c:yVal>
          <c:smooth val="0"/>
        </c:ser>
        <c:ser>
          <c:idx val="6"/>
          <c:order val="6"/>
          <c:tx>
            <c:v>10 bake</c:v>
          </c:tx>
          <c:spPr>
            <a:ln w="19050" cap="rnd">
              <a:solidFill>
                <a:schemeClr val="accent4">
                  <a:lumMod val="75000"/>
                </a:schemeClr>
              </a:solidFill>
              <a:prstDash val="sysDash"/>
              <a:round/>
            </a:ln>
            <a:effectLst/>
          </c:spPr>
          <c:marker>
            <c:symbol val="none"/>
          </c:marker>
          <c:xVal>
            <c:numRef>
              <c:f>Compiled!$N$24:$N$31</c:f>
              <c:numCache>
                <c:formatCode>General</c:formatCode>
                <c:ptCount val="8"/>
                <c:pt idx="0">
                  <c:v>7319</c:v>
                </c:pt>
                <c:pt idx="1">
                  <c:v>7676</c:v>
                </c:pt>
                <c:pt idx="2">
                  <c:v>8035</c:v>
                </c:pt>
                <c:pt idx="3">
                  <c:v>8393</c:v>
                </c:pt>
                <c:pt idx="4">
                  <c:v>8752</c:v>
                </c:pt>
                <c:pt idx="5">
                  <c:v>9110</c:v>
                </c:pt>
                <c:pt idx="6">
                  <c:v>9469</c:v>
                </c:pt>
                <c:pt idx="7">
                  <c:v>9829</c:v>
                </c:pt>
              </c:numCache>
            </c:numRef>
          </c:xVal>
          <c:yVal>
            <c:numRef>
              <c:f>Compiled!$O$24:$O$31</c:f>
              <c:numCache>
                <c:formatCode>General</c:formatCode>
                <c:ptCount val="8"/>
                <c:pt idx="0">
                  <c:v>0.82817338214000003</c:v>
                </c:pt>
                <c:pt idx="1">
                  <c:v>0.87347815627100045</c:v>
                </c:pt>
                <c:pt idx="2">
                  <c:v>0.79035568283500002</c:v>
                </c:pt>
                <c:pt idx="3">
                  <c:v>0.80351293109399957</c:v>
                </c:pt>
                <c:pt idx="4">
                  <c:v>0.81912533261700071</c:v>
                </c:pt>
                <c:pt idx="5">
                  <c:v>0.83454491554500043</c:v>
                </c:pt>
                <c:pt idx="6">
                  <c:v>0.80411897220200002</c:v>
                </c:pt>
                <c:pt idx="7">
                  <c:v>0.38330692422700052</c:v>
                </c:pt>
              </c:numCache>
            </c:numRef>
          </c:yVal>
          <c:smooth val="0"/>
        </c:ser>
        <c:ser>
          <c:idx val="7"/>
          <c:order val="7"/>
          <c:tx>
            <c:v>14 bake</c:v>
          </c:tx>
          <c:spPr>
            <a:ln w="19050" cap="rnd">
              <a:solidFill>
                <a:schemeClr val="accent3">
                  <a:lumMod val="75000"/>
                </a:schemeClr>
              </a:solidFill>
              <a:prstDash val="sysDash"/>
              <a:round/>
            </a:ln>
            <a:effectLst/>
          </c:spPr>
          <c:marker>
            <c:symbol val="none"/>
          </c:marker>
          <c:xVal>
            <c:numRef>
              <c:f>Compiled!$P$24:$P$31</c:f>
              <c:numCache>
                <c:formatCode>General</c:formatCode>
                <c:ptCount val="8"/>
                <c:pt idx="0">
                  <c:v>7281</c:v>
                </c:pt>
                <c:pt idx="1">
                  <c:v>7639</c:v>
                </c:pt>
                <c:pt idx="2">
                  <c:v>7995</c:v>
                </c:pt>
                <c:pt idx="3">
                  <c:v>8354</c:v>
                </c:pt>
                <c:pt idx="4">
                  <c:v>8714</c:v>
                </c:pt>
                <c:pt idx="5">
                  <c:v>9065</c:v>
                </c:pt>
                <c:pt idx="6">
                  <c:v>9424</c:v>
                </c:pt>
                <c:pt idx="7">
                  <c:v>9789</c:v>
                </c:pt>
              </c:numCache>
            </c:numRef>
          </c:xVal>
          <c:yVal>
            <c:numRef>
              <c:f>Compiled!$Q$24:$Q$31</c:f>
              <c:numCache>
                <c:formatCode>General</c:formatCode>
                <c:ptCount val="8"/>
                <c:pt idx="0">
                  <c:v>0.37753877562200044</c:v>
                </c:pt>
                <c:pt idx="1">
                  <c:v>0.56112144423600041</c:v>
                </c:pt>
                <c:pt idx="2">
                  <c:v>0.78260851359200045</c:v>
                </c:pt>
                <c:pt idx="3">
                  <c:v>0.77643763545199995</c:v>
                </c:pt>
                <c:pt idx="4">
                  <c:v>0.73120065895900044</c:v>
                </c:pt>
                <c:pt idx="5">
                  <c:v>0.78214573865900072</c:v>
                </c:pt>
                <c:pt idx="6">
                  <c:v>0.8373416165370009</c:v>
                </c:pt>
                <c:pt idx="7">
                  <c:v>0.85302886893400043</c:v>
                </c:pt>
              </c:numCache>
            </c:numRef>
          </c:yVal>
          <c:smooth val="0"/>
        </c:ser>
        <c:ser>
          <c:idx val="8"/>
          <c:order val="8"/>
          <c:tx>
            <c:v>11 prove</c:v>
          </c:tx>
          <c:spPr>
            <a:ln w="19050" cap="rnd">
              <a:solidFill>
                <a:schemeClr val="accent1"/>
              </a:solidFill>
              <a:round/>
            </a:ln>
            <a:effectLst/>
          </c:spPr>
          <c:marker>
            <c:symbol val="none"/>
          </c:marker>
          <c:xVal>
            <c:numRef>
              <c:f>Compiled!$R$3:$R$23</c:f>
              <c:numCache>
                <c:formatCode>General</c:formatCode>
                <c:ptCount val="21"/>
                <c:pt idx="0">
                  <c:v>0</c:v>
                </c:pt>
                <c:pt idx="1">
                  <c:v>358</c:v>
                </c:pt>
                <c:pt idx="2">
                  <c:v>717</c:v>
                </c:pt>
                <c:pt idx="3">
                  <c:v>1076</c:v>
                </c:pt>
                <c:pt idx="4">
                  <c:v>1434</c:v>
                </c:pt>
                <c:pt idx="5">
                  <c:v>1793</c:v>
                </c:pt>
                <c:pt idx="6">
                  <c:v>2151</c:v>
                </c:pt>
                <c:pt idx="7">
                  <c:v>2510</c:v>
                </c:pt>
                <c:pt idx="8">
                  <c:v>2868</c:v>
                </c:pt>
                <c:pt idx="9">
                  <c:v>3227</c:v>
                </c:pt>
                <c:pt idx="10">
                  <c:v>3585</c:v>
                </c:pt>
                <c:pt idx="11">
                  <c:v>3943</c:v>
                </c:pt>
                <c:pt idx="12">
                  <c:v>4302</c:v>
                </c:pt>
                <c:pt idx="13">
                  <c:v>4659</c:v>
                </c:pt>
                <c:pt idx="14">
                  <c:v>5018</c:v>
                </c:pt>
                <c:pt idx="15">
                  <c:v>5369</c:v>
                </c:pt>
                <c:pt idx="16">
                  <c:v>5735</c:v>
                </c:pt>
                <c:pt idx="17">
                  <c:v>6093</c:v>
                </c:pt>
                <c:pt idx="18">
                  <c:v>6451</c:v>
                </c:pt>
                <c:pt idx="19">
                  <c:v>6810</c:v>
                </c:pt>
                <c:pt idx="20">
                  <c:v>7168</c:v>
                </c:pt>
              </c:numCache>
            </c:numRef>
          </c:xVal>
          <c:yVal>
            <c:numRef>
              <c:f>Compiled!$S$3:$S$23</c:f>
              <c:numCache>
                <c:formatCode>General</c:formatCode>
                <c:ptCount val="21"/>
                <c:pt idx="0">
                  <c:v>8.2087111143999983E-2</c:v>
                </c:pt>
                <c:pt idx="1">
                  <c:v>4.0130495867200022E-2</c:v>
                </c:pt>
                <c:pt idx="2">
                  <c:v>1.6376146445399999E-2</c:v>
                </c:pt>
                <c:pt idx="3">
                  <c:v>1.4289480878199996E-2</c:v>
                </c:pt>
                <c:pt idx="4">
                  <c:v>0.94437360295999995</c:v>
                </c:pt>
                <c:pt idx="5">
                  <c:v>0.98731740985199923</c:v>
                </c:pt>
                <c:pt idx="6">
                  <c:v>0.99328178538599943</c:v>
                </c:pt>
                <c:pt idx="7">
                  <c:v>0.99393175296699998</c:v>
                </c:pt>
                <c:pt idx="8">
                  <c:v>0.98869231372199951</c:v>
                </c:pt>
                <c:pt idx="9">
                  <c:v>0.98935027863000002</c:v>
                </c:pt>
                <c:pt idx="10">
                  <c:v>0.98397928087800002</c:v>
                </c:pt>
                <c:pt idx="11">
                  <c:v>0.97946143732799995</c:v>
                </c:pt>
                <c:pt idx="12">
                  <c:v>0.97861417288200003</c:v>
                </c:pt>
                <c:pt idx="13">
                  <c:v>0.97891050636900045</c:v>
                </c:pt>
                <c:pt idx="14">
                  <c:v>0.97930219505799943</c:v>
                </c:pt>
                <c:pt idx="15">
                  <c:v>0.97690269596699997</c:v>
                </c:pt>
                <c:pt idx="16">
                  <c:v>0.97698937481399994</c:v>
                </c:pt>
                <c:pt idx="17">
                  <c:v>0.97556602431599959</c:v>
                </c:pt>
                <c:pt idx="18">
                  <c:v>0.97059439650500046</c:v>
                </c:pt>
                <c:pt idx="19">
                  <c:v>0.97516940365700044</c:v>
                </c:pt>
                <c:pt idx="20">
                  <c:v>0.98274135263300089</c:v>
                </c:pt>
              </c:numCache>
            </c:numRef>
          </c:yVal>
          <c:smooth val="0"/>
        </c:ser>
        <c:ser>
          <c:idx val="9"/>
          <c:order val="9"/>
          <c:tx>
            <c:v>15 prove</c:v>
          </c:tx>
          <c:spPr>
            <a:ln w="19050" cap="rnd">
              <a:solidFill>
                <a:schemeClr val="accent1">
                  <a:lumMod val="75000"/>
                </a:schemeClr>
              </a:solidFill>
              <a:round/>
            </a:ln>
            <a:effectLst/>
          </c:spPr>
          <c:marker>
            <c:symbol val="none"/>
          </c:marker>
          <c:xVal>
            <c:numRef>
              <c:f>Compiled!$T$3:$T$23</c:f>
              <c:numCache>
                <c:formatCode>General</c:formatCode>
                <c:ptCount val="21"/>
                <c:pt idx="0">
                  <c:v>0</c:v>
                </c:pt>
                <c:pt idx="1">
                  <c:v>358</c:v>
                </c:pt>
                <c:pt idx="2">
                  <c:v>717</c:v>
                </c:pt>
                <c:pt idx="3">
                  <c:v>1076</c:v>
                </c:pt>
                <c:pt idx="4">
                  <c:v>1435</c:v>
                </c:pt>
                <c:pt idx="5">
                  <c:v>1794</c:v>
                </c:pt>
                <c:pt idx="6">
                  <c:v>2154</c:v>
                </c:pt>
                <c:pt idx="7">
                  <c:v>2512</c:v>
                </c:pt>
                <c:pt idx="8">
                  <c:v>2870</c:v>
                </c:pt>
                <c:pt idx="9">
                  <c:v>3228</c:v>
                </c:pt>
                <c:pt idx="10">
                  <c:v>3586</c:v>
                </c:pt>
                <c:pt idx="11">
                  <c:v>3946</c:v>
                </c:pt>
                <c:pt idx="12">
                  <c:v>4303</c:v>
                </c:pt>
                <c:pt idx="13">
                  <c:v>4661</c:v>
                </c:pt>
                <c:pt idx="14">
                  <c:v>5019</c:v>
                </c:pt>
                <c:pt idx="15">
                  <c:v>5378</c:v>
                </c:pt>
                <c:pt idx="16">
                  <c:v>5736</c:v>
                </c:pt>
                <c:pt idx="17">
                  <c:v>6095</c:v>
                </c:pt>
                <c:pt idx="18">
                  <c:v>6453</c:v>
                </c:pt>
                <c:pt idx="19">
                  <c:v>6812</c:v>
                </c:pt>
                <c:pt idx="20">
                  <c:v>7170</c:v>
                </c:pt>
              </c:numCache>
            </c:numRef>
          </c:xVal>
          <c:yVal>
            <c:numRef>
              <c:f>Compiled!$U$3:$U$23</c:f>
              <c:numCache>
                <c:formatCode>General</c:formatCode>
                <c:ptCount val="21"/>
                <c:pt idx="0">
                  <c:v>0.25668023717100008</c:v>
                </c:pt>
                <c:pt idx="1">
                  <c:v>0.14318667587799999</c:v>
                </c:pt>
                <c:pt idx="2">
                  <c:v>1.7860821493800024E-2</c:v>
                </c:pt>
                <c:pt idx="3">
                  <c:v>7.8837091146200071E-3</c:v>
                </c:pt>
                <c:pt idx="4">
                  <c:v>0.87951978417800003</c:v>
                </c:pt>
                <c:pt idx="5">
                  <c:v>0.97861172541500041</c:v>
                </c:pt>
                <c:pt idx="6">
                  <c:v>0.98613372509099928</c:v>
                </c:pt>
                <c:pt idx="7">
                  <c:v>0.993824979035</c:v>
                </c:pt>
                <c:pt idx="8">
                  <c:v>0.99443368733999959</c:v>
                </c:pt>
                <c:pt idx="9">
                  <c:v>0.9931596258049995</c:v>
                </c:pt>
                <c:pt idx="10">
                  <c:v>0.97955369001899995</c:v>
                </c:pt>
                <c:pt idx="11">
                  <c:v>0.9787821038059995</c:v>
                </c:pt>
                <c:pt idx="12">
                  <c:v>0.97828432694900003</c:v>
                </c:pt>
                <c:pt idx="13">
                  <c:v>0.98170918907299942</c:v>
                </c:pt>
                <c:pt idx="14">
                  <c:v>0.98284068615599995</c:v>
                </c:pt>
                <c:pt idx="15">
                  <c:v>0.98564311915000002</c:v>
                </c:pt>
                <c:pt idx="16">
                  <c:v>0.98647851812599996</c:v>
                </c:pt>
                <c:pt idx="17">
                  <c:v>0.98481009227500005</c:v>
                </c:pt>
                <c:pt idx="18">
                  <c:v>0.99054876301299954</c:v>
                </c:pt>
                <c:pt idx="19">
                  <c:v>0.99160975466700041</c:v>
                </c:pt>
                <c:pt idx="20">
                  <c:v>0.99086096523599942</c:v>
                </c:pt>
              </c:numCache>
            </c:numRef>
          </c:yVal>
          <c:smooth val="0"/>
        </c:ser>
        <c:ser>
          <c:idx val="10"/>
          <c:order val="10"/>
          <c:tx>
            <c:v>11 bake</c:v>
          </c:tx>
          <c:spPr>
            <a:ln w="19050" cap="rnd">
              <a:solidFill>
                <a:schemeClr val="accent1"/>
              </a:solidFill>
              <a:round/>
            </a:ln>
            <a:effectLst/>
          </c:spPr>
          <c:marker>
            <c:symbol val="none"/>
          </c:marker>
          <c:xVal>
            <c:numRef>
              <c:f>Compiled!$V$24:$V$31</c:f>
              <c:numCache>
                <c:formatCode>General</c:formatCode>
                <c:ptCount val="8"/>
                <c:pt idx="0">
                  <c:v>7341</c:v>
                </c:pt>
                <c:pt idx="1">
                  <c:v>7699</c:v>
                </c:pt>
                <c:pt idx="2">
                  <c:v>8058</c:v>
                </c:pt>
                <c:pt idx="3">
                  <c:v>8416</c:v>
                </c:pt>
                <c:pt idx="4">
                  <c:v>8775</c:v>
                </c:pt>
                <c:pt idx="5">
                  <c:v>9133</c:v>
                </c:pt>
                <c:pt idx="6">
                  <c:v>9492</c:v>
                </c:pt>
                <c:pt idx="7">
                  <c:v>9850</c:v>
                </c:pt>
              </c:numCache>
            </c:numRef>
          </c:xVal>
          <c:yVal>
            <c:numRef>
              <c:f>Compiled!$W$24:$W$31</c:f>
              <c:numCache>
                <c:formatCode>General</c:formatCode>
                <c:ptCount val="8"/>
                <c:pt idx="0">
                  <c:v>0.98178097923899998</c:v>
                </c:pt>
                <c:pt idx="1">
                  <c:v>0.97668820578500004</c:v>
                </c:pt>
                <c:pt idx="2">
                  <c:v>0.9834177441589993</c:v>
                </c:pt>
                <c:pt idx="3">
                  <c:v>0.98204401035900046</c:v>
                </c:pt>
                <c:pt idx="4">
                  <c:v>0.98498668446699955</c:v>
                </c:pt>
                <c:pt idx="5">
                  <c:v>0.98968170827699997</c:v>
                </c:pt>
                <c:pt idx="6">
                  <c:v>0.98647662410399961</c:v>
                </c:pt>
                <c:pt idx="7">
                  <c:v>0.98533786557299929</c:v>
                </c:pt>
              </c:numCache>
            </c:numRef>
          </c:yVal>
          <c:smooth val="0"/>
        </c:ser>
        <c:ser>
          <c:idx val="11"/>
          <c:order val="11"/>
          <c:tx>
            <c:v>15 bake</c:v>
          </c:tx>
          <c:spPr>
            <a:ln w="19050" cap="rnd">
              <a:solidFill>
                <a:schemeClr val="accent1">
                  <a:lumMod val="75000"/>
                </a:schemeClr>
              </a:solidFill>
              <a:round/>
            </a:ln>
            <a:effectLst/>
          </c:spPr>
          <c:marker>
            <c:symbol val="none"/>
          </c:marker>
          <c:xVal>
            <c:numRef>
              <c:f>Compiled!$X$24:$X$31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Compiled!$Y$24:$Y$31</c:f>
              <c:numCache>
                <c:formatCode>General</c:formatCode>
                <c:ptCount val="8"/>
                <c:pt idx="0">
                  <c:v>0.99096497461400002</c:v>
                </c:pt>
                <c:pt idx="1">
                  <c:v>0.98906449016800002</c:v>
                </c:pt>
                <c:pt idx="2">
                  <c:v>0.99253754112499937</c:v>
                </c:pt>
                <c:pt idx="3">
                  <c:v>0.99303114162399997</c:v>
                </c:pt>
                <c:pt idx="4">
                  <c:v>0.99318097815599959</c:v>
                </c:pt>
                <c:pt idx="5">
                  <c:v>0.99420415532399997</c:v>
                </c:pt>
                <c:pt idx="6">
                  <c:v>0.99435417261500003</c:v>
                </c:pt>
                <c:pt idx="7">
                  <c:v>0.99324368556499998</c:v>
                </c:pt>
              </c:numCache>
            </c:numRef>
          </c:yVal>
          <c:smooth val="0"/>
        </c:ser>
        <c:ser>
          <c:idx val="12"/>
          <c:order val="12"/>
          <c:tx>
            <c:v>12 prove</c:v>
          </c:tx>
          <c:spPr>
            <a:ln w="19050" cap="rnd">
              <a:solidFill>
                <a:schemeClr val="accent3">
                  <a:lumMod val="75000"/>
                </a:schemeClr>
              </a:solidFill>
              <a:round/>
            </a:ln>
            <a:effectLst/>
          </c:spPr>
          <c:marker>
            <c:symbol val="none"/>
          </c:marker>
          <c:xVal>
            <c:numRef>
              <c:f>Compiled!$Z$3:$Z$23</c:f>
              <c:numCache>
                <c:formatCode>General</c:formatCode>
                <c:ptCount val="21"/>
                <c:pt idx="0">
                  <c:v>0</c:v>
                </c:pt>
                <c:pt idx="1">
                  <c:v>359</c:v>
                </c:pt>
                <c:pt idx="2">
                  <c:v>718</c:v>
                </c:pt>
                <c:pt idx="3">
                  <c:v>1080</c:v>
                </c:pt>
                <c:pt idx="4">
                  <c:v>1442</c:v>
                </c:pt>
                <c:pt idx="5">
                  <c:v>1806</c:v>
                </c:pt>
                <c:pt idx="6">
                  <c:v>2169</c:v>
                </c:pt>
                <c:pt idx="7">
                  <c:v>2532</c:v>
                </c:pt>
                <c:pt idx="8">
                  <c:v>2893</c:v>
                </c:pt>
                <c:pt idx="9">
                  <c:v>3250</c:v>
                </c:pt>
                <c:pt idx="10">
                  <c:v>3611</c:v>
                </c:pt>
                <c:pt idx="11">
                  <c:v>3969</c:v>
                </c:pt>
                <c:pt idx="12">
                  <c:v>4328</c:v>
                </c:pt>
                <c:pt idx="13">
                  <c:v>4687</c:v>
                </c:pt>
                <c:pt idx="14">
                  <c:v>5048</c:v>
                </c:pt>
                <c:pt idx="15">
                  <c:v>5414</c:v>
                </c:pt>
                <c:pt idx="16">
                  <c:v>5776</c:v>
                </c:pt>
                <c:pt idx="17">
                  <c:v>6139</c:v>
                </c:pt>
                <c:pt idx="18">
                  <c:v>6500</c:v>
                </c:pt>
                <c:pt idx="19">
                  <c:v>6859</c:v>
                </c:pt>
                <c:pt idx="20">
                  <c:v>7217</c:v>
                </c:pt>
              </c:numCache>
            </c:numRef>
          </c:xVal>
          <c:yVal>
            <c:numRef>
              <c:f>Compiled!$AA$3:$AA$23</c:f>
              <c:numCache>
                <c:formatCode>General</c:formatCode>
                <c:ptCount val="21"/>
                <c:pt idx="0">
                  <c:v>0.15671514152000027</c:v>
                </c:pt>
                <c:pt idx="1">
                  <c:v>0.15281766674000011</c:v>
                </c:pt>
                <c:pt idx="2">
                  <c:v>0.12406537305700008</c:v>
                </c:pt>
                <c:pt idx="3">
                  <c:v>3.503924705640004E-2</c:v>
                </c:pt>
                <c:pt idx="4">
                  <c:v>2.1711172813700025E-2</c:v>
                </c:pt>
                <c:pt idx="5">
                  <c:v>1.459229792599998E-2</c:v>
                </c:pt>
                <c:pt idx="6">
                  <c:v>0.14460162524699988</c:v>
                </c:pt>
                <c:pt idx="7">
                  <c:v>0.89090044335800045</c:v>
                </c:pt>
                <c:pt idx="8">
                  <c:v>0.92103883008500043</c:v>
                </c:pt>
                <c:pt idx="9">
                  <c:v>0.75782756046600042</c:v>
                </c:pt>
                <c:pt idx="10">
                  <c:v>0.54844006911699961</c:v>
                </c:pt>
                <c:pt idx="11">
                  <c:v>0.59208840777299943</c:v>
                </c:pt>
                <c:pt idx="12">
                  <c:v>0.36700316130600041</c:v>
                </c:pt>
                <c:pt idx="13">
                  <c:v>0.47327126841599976</c:v>
                </c:pt>
                <c:pt idx="14">
                  <c:v>0.51199099380099999</c:v>
                </c:pt>
                <c:pt idx="15">
                  <c:v>0.31147602573500044</c:v>
                </c:pt>
                <c:pt idx="16">
                  <c:v>0.38139700123600023</c:v>
                </c:pt>
                <c:pt idx="17">
                  <c:v>0.28885616419700044</c:v>
                </c:pt>
                <c:pt idx="18">
                  <c:v>0.21229390469800011</c:v>
                </c:pt>
                <c:pt idx="19">
                  <c:v>0.67610262068800075</c:v>
                </c:pt>
                <c:pt idx="20">
                  <c:v>0.6219612307510004</c:v>
                </c:pt>
              </c:numCache>
            </c:numRef>
          </c:yVal>
          <c:smooth val="0"/>
        </c:ser>
        <c:ser>
          <c:idx val="13"/>
          <c:order val="13"/>
          <c:tx>
            <c:v>16 prove</c:v>
          </c:tx>
          <c:spPr>
            <a:ln w="19050" cap="rnd">
              <a:solidFill>
                <a:schemeClr val="accent4">
                  <a:lumMod val="75000"/>
                </a:schemeClr>
              </a:solidFill>
              <a:round/>
            </a:ln>
            <a:effectLst/>
          </c:spPr>
          <c:marker>
            <c:symbol val="none"/>
          </c:marker>
          <c:xVal>
            <c:numRef>
              <c:f>Compiled!$AB$3:$AB$23</c:f>
              <c:numCache>
                <c:formatCode>General</c:formatCode>
                <c:ptCount val="21"/>
                <c:pt idx="0">
                  <c:v>0</c:v>
                </c:pt>
                <c:pt idx="1">
                  <c:v>359</c:v>
                </c:pt>
                <c:pt idx="2">
                  <c:v>717</c:v>
                </c:pt>
                <c:pt idx="3">
                  <c:v>1075</c:v>
                </c:pt>
                <c:pt idx="4">
                  <c:v>1430</c:v>
                </c:pt>
                <c:pt idx="5">
                  <c:v>1788</c:v>
                </c:pt>
                <c:pt idx="6">
                  <c:v>2147</c:v>
                </c:pt>
                <c:pt idx="7">
                  <c:v>2504</c:v>
                </c:pt>
                <c:pt idx="8">
                  <c:v>2862</c:v>
                </c:pt>
                <c:pt idx="9">
                  <c:v>3214</c:v>
                </c:pt>
                <c:pt idx="10">
                  <c:v>3579</c:v>
                </c:pt>
                <c:pt idx="11">
                  <c:v>3938</c:v>
                </c:pt>
                <c:pt idx="12">
                  <c:v>4295</c:v>
                </c:pt>
                <c:pt idx="13">
                  <c:v>4655</c:v>
                </c:pt>
                <c:pt idx="14">
                  <c:v>5006</c:v>
                </c:pt>
                <c:pt idx="15">
                  <c:v>5371</c:v>
                </c:pt>
                <c:pt idx="16">
                  <c:v>5731</c:v>
                </c:pt>
                <c:pt idx="17">
                  <c:v>6090</c:v>
                </c:pt>
                <c:pt idx="18">
                  <c:v>6453</c:v>
                </c:pt>
                <c:pt idx="19">
                  <c:v>6815</c:v>
                </c:pt>
                <c:pt idx="20">
                  <c:v>7178</c:v>
                </c:pt>
              </c:numCache>
            </c:numRef>
          </c:xVal>
          <c:yVal>
            <c:numRef>
              <c:f>Compiled!$AC$3:$AC$23</c:f>
              <c:numCache>
                <c:formatCode>General</c:formatCode>
                <c:ptCount val="21"/>
                <c:pt idx="0">
                  <c:v>0.12754833141300018</c:v>
                </c:pt>
                <c:pt idx="1">
                  <c:v>0.114072403152</c:v>
                </c:pt>
                <c:pt idx="2">
                  <c:v>0.21935080413600011</c:v>
                </c:pt>
                <c:pt idx="3">
                  <c:v>0.11972893258400005</c:v>
                </c:pt>
                <c:pt idx="4">
                  <c:v>2.9000530020800011E-2</c:v>
                </c:pt>
                <c:pt idx="5">
                  <c:v>1.1811911132000001E-2</c:v>
                </c:pt>
                <c:pt idx="6">
                  <c:v>5.4148894599999976E-2</c:v>
                </c:pt>
                <c:pt idx="7">
                  <c:v>0.87420280549200002</c:v>
                </c:pt>
                <c:pt idx="8">
                  <c:v>0.93362163322100089</c:v>
                </c:pt>
                <c:pt idx="9">
                  <c:v>0.59860711524400001</c:v>
                </c:pt>
                <c:pt idx="10">
                  <c:v>0.44118901949700001</c:v>
                </c:pt>
                <c:pt idx="11">
                  <c:v>0.23340881765499999</c:v>
                </c:pt>
                <c:pt idx="12">
                  <c:v>0.19848164763600001</c:v>
                </c:pt>
                <c:pt idx="13">
                  <c:v>0.65745366834000041</c:v>
                </c:pt>
                <c:pt idx="14">
                  <c:v>0.77501517752200044</c:v>
                </c:pt>
                <c:pt idx="15">
                  <c:v>0.72992342722600045</c:v>
                </c:pt>
                <c:pt idx="16">
                  <c:v>0.85814486982299998</c:v>
                </c:pt>
                <c:pt idx="17">
                  <c:v>0.91245774073999941</c:v>
                </c:pt>
                <c:pt idx="18">
                  <c:v>0.59559613152499957</c:v>
                </c:pt>
                <c:pt idx="19">
                  <c:v>0.75780868540299995</c:v>
                </c:pt>
                <c:pt idx="20">
                  <c:v>0.89562872771699997</c:v>
                </c:pt>
              </c:numCache>
            </c:numRef>
          </c:yVal>
          <c:smooth val="0"/>
        </c:ser>
        <c:ser>
          <c:idx val="14"/>
          <c:order val="14"/>
          <c:tx>
            <c:v>12 bake</c:v>
          </c:tx>
          <c:spPr>
            <a:ln w="19050" cap="rnd">
              <a:solidFill>
                <a:schemeClr val="accent3">
                  <a:lumMod val="75000"/>
                </a:schemeClr>
              </a:solidFill>
              <a:round/>
            </a:ln>
            <a:effectLst/>
          </c:spPr>
          <c:marker>
            <c:symbol val="none"/>
          </c:marker>
          <c:xVal>
            <c:numRef>
              <c:f>Compiled!$AD$24:$AD$31</c:f>
              <c:numCache>
                <c:formatCode>General</c:formatCode>
                <c:ptCount val="8"/>
                <c:pt idx="0">
                  <c:v>7366</c:v>
                </c:pt>
                <c:pt idx="1">
                  <c:v>7725</c:v>
                </c:pt>
                <c:pt idx="2">
                  <c:v>8083</c:v>
                </c:pt>
                <c:pt idx="3">
                  <c:v>8442</c:v>
                </c:pt>
                <c:pt idx="4">
                  <c:v>8801</c:v>
                </c:pt>
                <c:pt idx="5">
                  <c:v>9159</c:v>
                </c:pt>
                <c:pt idx="6">
                  <c:v>9518</c:v>
                </c:pt>
                <c:pt idx="7">
                  <c:v>9876</c:v>
                </c:pt>
              </c:numCache>
            </c:numRef>
          </c:xVal>
          <c:yVal>
            <c:numRef>
              <c:f>Compiled!$AE$24:$AE$31</c:f>
              <c:numCache>
                <c:formatCode>General</c:formatCode>
                <c:ptCount val="8"/>
                <c:pt idx="0">
                  <c:v>0.55707719835799996</c:v>
                </c:pt>
                <c:pt idx="1">
                  <c:v>0.82549013878099997</c:v>
                </c:pt>
                <c:pt idx="2">
                  <c:v>0.8120517857889995</c:v>
                </c:pt>
                <c:pt idx="3">
                  <c:v>0.81655839933999996</c:v>
                </c:pt>
                <c:pt idx="4">
                  <c:v>0.80799822740900074</c:v>
                </c:pt>
                <c:pt idx="5">
                  <c:v>0.83438073450600003</c:v>
                </c:pt>
                <c:pt idx="6">
                  <c:v>0.77961014464400058</c:v>
                </c:pt>
                <c:pt idx="7">
                  <c:v>0.57256808417399996</c:v>
                </c:pt>
              </c:numCache>
            </c:numRef>
          </c:yVal>
          <c:smooth val="0"/>
        </c:ser>
        <c:ser>
          <c:idx val="15"/>
          <c:order val="15"/>
          <c:tx>
            <c:v>16 bake</c:v>
          </c:tx>
          <c:spPr>
            <a:ln w="19050" cap="rnd">
              <a:solidFill>
                <a:schemeClr val="accent4">
                  <a:lumMod val="75000"/>
                </a:schemeClr>
              </a:solidFill>
              <a:round/>
            </a:ln>
            <a:effectLst/>
          </c:spPr>
          <c:marker>
            <c:symbol val="none"/>
          </c:marker>
          <c:xVal>
            <c:numRef>
              <c:f>Compiled!$AF$24:$AF$31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Compiled!$AG$24:$AG$31</c:f>
              <c:numCache>
                <c:formatCode>General</c:formatCode>
                <c:ptCount val="8"/>
                <c:pt idx="0">
                  <c:v>0.77021348211200003</c:v>
                </c:pt>
                <c:pt idx="1">
                  <c:v>0.88361857129699961</c:v>
                </c:pt>
                <c:pt idx="2">
                  <c:v>0.89997564860600043</c:v>
                </c:pt>
                <c:pt idx="3">
                  <c:v>0.906736566661</c:v>
                </c:pt>
                <c:pt idx="4">
                  <c:v>0.89762828318900045</c:v>
                </c:pt>
                <c:pt idx="5">
                  <c:v>0.91555953325700001</c:v>
                </c:pt>
                <c:pt idx="6">
                  <c:v>0.94209794842200001</c:v>
                </c:pt>
                <c:pt idx="7">
                  <c:v>0.94978218207499998</c:v>
                </c:pt>
              </c:numCache>
            </c:numRef>
          </c:yVal>
          <c:smooth val="0"/>
        </c:ser>
        <c:ser>
          <c:idx val="16"/>
          <c:order val="16"/>
          <c:tx>
            <c:v>1 prove</c:v>
          </c:tx>
          <c:spPr>
            <a:ln w="19050" cap="rnd">
              <a:solidFill>
                <a:srgbClr val="C00000"/>
              </a:solidFill>
              <a:prstDash val="sysDash"/>
              <a:round/>
            </a:ln>
            <a:effectLst/>
          </c:spPr>
          <c:marker>
            <c:symbol val="none"/>
          </c:marker>
          <c:xVal>
            <c:numRef>
              <c:f>Compiled!$AH$3:$AH$26</c:f>
              <c:numCache>
                <c:formatCode>General</c:formatCode>
                <c:ptCount val="24"/>
                <c:pt idx="0">
                  <c:v>0</c:v>
                </c:pt>
                <c:pt idx="1">
                  <c:v>306</c:v>
                </c:pt>
                <c:pt idx="2">
                  <c:v>609</c:v>
                </c:pt>
                <c:pt idx="3">
                  <c:v>910</c:v>
                </c:pt>
                <c:pt idx="4">
                  <c:v>1209</c:v>
                </c:pt>
                <c:pt idx="5">
                  <c:v>1502</c:v>
                </c:pt>
                <c:pt idx="6">
                  <c:v>1802</c:v>
                </c:pt>
                <c:pt idx="7">
                  <c:v>2104</c:v>
                </c:pt>
                <c:pt idx="8">
                  <c:v>2404</c:v>
                </c:pt>
                <c:pt idx="9">
                  <c:v>2712</c:v>
                </c:pt>
                <c:pt idx="10">
                  <c:v>3012</c:v>
                </c:pt>
                <c:pt idx="11">
                  <c:v>3306</c:v>
                </c:pt>
                <c:pt idx="12">
                  <c:v>3607</c:v>
                </c:pt>
                <c:pt idx="13">
                  <c:v>3908</c:v>
                </c:pt>
                <c:pt idx="14">
                  <c:v>4208</c:v>
                </c:pt>
                <c:pt idx="15">
                  <c:v>4508</c:v>
                </c:pt>
                <c:pt idx="16">
                  <c:v>4808</c:v>
                </c:pt>
                <c:pt idx="17">
                  <c:v>5109</c:v>
                </c:pt>
                <c:pt idx="18">
                  <c:v>5400</c:v>
                </c:pt>
                <c:pt idx="19">
                  <c:v>5701</c:v>
                </c:pt>
                <c:pt idx="20">
                  <c:v>6001</c:v>
                </c:pt>
                <c:pt idx="21">
                  <c:v>6303</c:v>
                </c:pt>
                <c:pt idx="22">
                  <c:v>6603</c:v>
                </c:pt>
                <c:pt idx="23">
                  <c:v>6904</c:v>
                </c:pt>
              </c:numCache>
            </c:numRef>
          </c:xVal>
          <c:yVal>
            <c:numRef>
              <c:f>Compiled!$AI$3:$AI$26</c:f>
              <c:numCache>
                <c:formatCode>General</c:formatCode>
                <c:ptCount val="24"/>
                <c:pt idx="0">
                  <c:v>0.13848841449900018</c:v>
                </c:pt>
                <c:pt idx="1">
                  <c:v>8.0909576461800026E-2</c:v>
                </c:pt>
                <c:pt idx="2">
                  <c:v>4.2150667822400061E-2</c:v>
                </c:pt>
                <c:pt idx="3">
                  <c:v>0.54483871830400044</c:v>
                </c:pt>
                <c:pt idx="4">
                  <c:v>0.96606597294900043</c:v>
                </c:pt>
                <c:pt idx="5">
                  <c:v>0.99151344752999959</c:v>
                </c:pt>
                <c:pt idx="6">
                  <c:v>0.99451725933699942</c:v>
                </c:pt>
                <c:pt idx="7">
                  <c:v>0.984694268875</c:v>
                </c:pt>
                <c:pt idx="8">
                  <c:v>0.97822984924400058</c:v>
                </c:pt>
                <c:pt idx="9">
                  <c:v>0.97849539971900001</c:v>
                </c:pt>
                <c:pt idx="10">
                  <c:v>0.97886199845600042</c:v>
                </c:pt>
                <c:pt idx="11">
                  <c:v>0.97768937048800075</c:v>
                </c:pt>
                <c:pt idx="12">
                  <c:v>0.97902270124400004</c:v>
                </c:pt>
                <c:pt idx="13">
                  <c:v>0.98380141155800072</c:v>
                </c:pt>
                <c:pt idx="14">
                  <c:v>0.98134091503599996</c:v>
                </c:pt>
                <c:pt idx="15">
                  <c:v>0.98561494899799929</c:v>
                </c:pt>
                <c:pt idx="16">
                  <c:v>0.98703170779299942</c:v>
                </c:pt>
                <c:pt idx="17">
                  <c:v>0.98511253833099943</c:v>
                </c:pt>
                <c:pt idx="18">
                  <c:v>0.98560366357300044</c:v>
                </c:pt>
                <c:pt idx="19">
                  <c:v>0.9830210746130007</c:v>
                </c:pt>
                <c:pt idx="20">
                  <c:v>0.98416526815699956</c:v>
                </c:pt>
                <c:pt idx="21">
                  <c:v>0.98522280147399999</c:v>
                </c:pt>
                <c:pt idx="22">
                  <c:v>0.98073888884899996</c:v>
                </c:pt>
                <c:pt idx="23">
                  <c:v>0.98806796923499929</c:v>
                </c:pt>
              </c:numCache>
            </c:numRef>
          </c:yVal>
          <c:smooth val="0"/>
        </c:ser>
        <c:ser>
          <c:idx val="17"/>
          <c:order val="17"/>
          <c:tx>
            <c:v>5 prove</c:v>
          </c:tx>
          <c:spPr>
            <a:ln w="19050" cap="rnd">
              <a:solidFill>
                <a:srgbClr val="FF0000"/>
              </a:solidFill>
              <a:prstDash val="sysDash"/>
              <a:round/>
            </a:ln>
            <a:effectLst/>
          </c:spPr>
          <c:marker>
            <c:symbol val="none"/>
          </c:marker>
          <c:xVal>
            <c:numRef>
              <c:f>Compiled!$AJ$3:$AJ$23</c:f>
              <c:numCache>
                <c:formatCode>General</c:formatCode>
                <c:ptCount val="21"/>
                <c:pt idx="0">
                  <c:v>0</c:v>
                </c:pt>
                <c:pt idx="1">
                  <c:v>355</c:v>
                </c:pt>
                <c:pt idx="2">
                  <c:v>709</c:v>
                </c:pt>
                <c:pt idx="3">
                  <c:v>1064</c:v>
                </c:pt>
                <c:pt idx="4">
                  <c:v>1419</c:v>
                </c:pt>
                <c:pt idx="5">
                  <c:v>1772</c:v>
                </c:pt>
                <c:pt idx="6">
                  <c:v>2127</c:v>
                </c:pt>
                <c:pt idx="7">
                  <c:v>2481</c:v>
                </c:pt>
                <c:pt idx="8">
                  <c:v>2836</c:v>
                </c:pt>
                <c:pt idx="9">
                  <c:v>3183</c:v>
                </c:pt>
                <c:pt idx="10">
                  <c:v>3537</c:v>
                </c:pt>
                <c:pt idx="11">
                  <c:v>3899</c:v>
                </c:pt>
                <c:pt idx="12">
                  <c:v>4253</c:v>
                </c:pt>
                <c:pt idx="13">
                  <c:v>4608</c:v>
                </c:pt>
                <c:pt idx="14">
                  <c:v>4962</c:v>
                </c:pt>
                <c:pt idx="15">
                  <c:v>5310</c:v>
                </c:pt>
                <c:pt idx="16">
                  <c:v>5664</c:v>
                </c:pt>
                <c:pt idx="17">
                  <c:v>6018</c:v>
                </c:pt>
                <c:pt idx="18">
                  <c:v>6373</c:v>
                </c:pt>
                <c:pt idx="19">
                  <c:v>6727</c:v>
                </c:pt>
                <c:pt idx="20">
                  <c:v>7082</c:v>
                </c:pt>
              </c:numCache>
            </c:numRef>
          </c:xVal>
          <c:yVal>
            <c:numRef>
              <c:f>Compiled!$AK$3:$AK$23</c:f>
              <c:numCache>
                <c:formatCode>General</c:formatCode>
                <c:ptCount val="21"/>
                <c:pt idx="0">
                  <c:v>7.7785743741100019E-2</c:v>
                </c:pt>
                <c:pt idx="1">
                  <c:v>5.3732333645300057E-2</c:v>
                </c:pt>
                <c:pt idx="2">
                  <c:v>1.43946698113E-2</c:v>
                </c:pt>
                <c:pt idx="3">
                  <c:v>0.82189160313400089</c:v>
                </c:pt>
                <c:pt idx="4">
                  <c:v>0.98494165778300058</c:v>
                </c:pt>
                <c:pt idx="5">
                  <c:v>0.98814729234000043</c:v>
                </c:pt>
                <c:pt idx="6">
                  <c:v>0.97461198129100002</c:v>
                </c:pt>
                <c:pt idx="7">
                  <c:v>0.96477255825700003</c:v>
                </c:pt>
                <c:pt idx="8">
                  <c:v>0.98487359102499961</c:v>
                </c:pt>
                <c:pt idx="9">
                  <c:v>0.9833063099759991</c:v>
                </c:pt>
                <c:pt idx="10">
                  <c:v>0.98063811550799951</c:v>
                </c:pt>
                <c:pt idx="11">
                  <c:v>0.97980147163700071</c:v>
                </c:pt>
                <c:pt idx="12">
                  <c:v>0.98087323878400001</c:v>
                </c:pt>
                <c:pt idx="13">
                  <c:v>0.98212192753200001</c:v>
                </c:pt>
                <c:pt idx="14">
                  <c:v>0.97587741976700004</c:v>
                </c:pt>
                <c:pt idx="15">
                  <c:v>0.98254210988699897</c:v>
                </c:pt>
                <c:pt idx="16">
                  <c:v>0.9806135618469991</c:v>
                </c:pt>
                <c:pt idx="17">
                  <c:v>0.9810393269709996</c:v>
                </c:pt>
                <c:pt idx="18">
                  <c:v>0.98309598868699999</c:v>
                </c:pt>
                <c:pt idx="19">
                  <c:v>0.98456486736899951</c:v>
                </c:pt>
                <c:pt idx="20">
                  <c:v>0.98430805178699943</c:v>
                </c:pt>
              </c:numCache>
            </c:numRef>
          </c:yVal>
          <c:smooth val="0"/>
        </c:ser>
        <c:ser>
          <c:idx val="18"/>
          <c:order val="18"/>
          <c:tx>
            <c:v>1R bake</c:v>
          </c:tx>
          <c:spPr>
            <a:ln w="19050" cap="rnd">
              <a:solidFill>
                <a:srgbClr val="C00000"/>
              </a:solidFill>
              <a:prstDash val="sysDash"/>
              <a:round/>
            </a:ln>
            <a:effectLst/>
          </c:spPr>
          <c:marker>
            <c:symbol val="none"/>
          </c:marker>
          <c:xVal>
            <c:numRef>
              <c:f>Compiled!$AL$27:$AL$36</c:f>
              <c:numCache>
                <c:formatCode>General</c:formatCode>
                <c:ptCount val="10"/>
                <c:pt idx="0">
                  <c:v>7320</c:v>
                </c:pt>
                <c:pt idx="1">
                  <c:v>7679</c:v>
                </c:pt>
                <c:pt idx="2">
                  <c:v>8031</c:v>
                </c:pt>
                <c:pt idx="3">
                  <c:v>8390</c:v>
                </c:pt>
                <c:pt idx="4">
                  <c:v>8748</c:v>
                </c:pt>
                <c:pt idx="5">
                  <c:v>9107</c:v>
                </c:pt>
                <c:pt idx="6">
                  <c:v>9465</c:v>
                </c:pt>
                <c:pt idx="7">
                  <c:v>9831</c:v>
                </c:pt>
                <c:pt idx="8">
                  <c:v>10181</c:v>
                </c:pt>
                <c:pt idx="9">
                  <c:v>10547</c:v>
                </c:pt>
              </c:numCache>
            </c:numRef>
          </c:xVal>
          <c:yVal>
            <c:numRef>
              <c:f>Compiled!$AM$27:$AM$36</c:f>
              <c:numCache>
                <c:formatCode>General</c:formatCode>
                <c:ptCount val="10"/>
                <c:pt idx="0">
                  <c:v>0.98757786337599951</c:v>
                </c:pt>
                <c:pt idx="1">
                  <c:v>0.98567750953199951</c:v>
                </c:pt>
                <c:pt idx="2">
                  <c:v>0.9908032200869995</c:v>
                </c:pt>
                <c:pt idx="3">
                  <c:v>0.98566558744400001</c:v>
                </c:pt>
                <c:pt idx="4">
                  <c:v>0.98614514294900002</c:v>
                </c:pt>
                <c:pt idx="5">
                  <c:v>0.98731252506799905</c:v>
                </c:pt>
                <c:pt idx="6">
                  <c:v>0.9870327134769995</c:v>
                </c:pt>
                <c:pt idx="7">
                  <c:v>0.98656076214299937</c:v>
                </c:pt>
                <c:pt idx="8">
                  <c:v>0.98984239991199929</c:v>
                </c:pt>
                <c:pt idx="9">
                  <c:v>0.98783755378199956</c:v>
                </c:pt>
              </c:numCache>
            </c:numRef>
          </c:yVal>
          <c:smooth val="0"/>
        </c:ser>
        <c:ser>
          <c:idx val="19"/>
          <c:order val="19"/>
          <c:tx>
            <c:v>5 bake</c:v>
          </c:tx>
          <c:spPr>
            <a:ln w="19050" cap="rnd">
              <a:solidFill>
                <a:srgbClr val="FF0000"/>
              </a:solidFill>
              <a:prstDash val="sysDash"/>
              <a:round/>
            </a:ln>
            <a:effectLst/>
          </c:spPr>
          <c:marker>
            <c:symbol val="none"/>
          </c:marker>
          <c:xVal>
            <c:numRef>
              <c:f>(Compiled!$AN$27:$AN$28,Compiled!$AN$31,Compiled!$AN$34)</c:f>
              <c:numCache>
                <c:formatCode>General</c:formatCode>
                <c:ptCount val="4"/>
                <c:pt idx="0">
                  <c:v>7226</c:v>
                </c:pt>
                <c:pt idx="1">
                  <c:v>7580</c:v>
                </c:pt>
                <c:pt idx="2">
                  <c:v>8638</c:v>
                </c:pt>
                <c:pt idx="3">
                  <c:v>9707</c:v>
                </c:pt>
              </c:numCache>
            </c:numRef>
          </c:xVal>
          <c:yVal>
            <c:numRef>
              <c:f>(Compiled!$AO$27:$AO$28,Compiled!$AO$31,Compiled!$AO$34)</c:f>
              <c:numCache>
                <c:formatCode>General</c:formatCode>
                <c:ptCount val="4"/>
                <c:pt idx="0">
                  <c:v>0.98496121815100002</c:v>
                </c:pt>
                <c:pt idx="1">
                  <c:v>0.98948596940799938</c:v>
                </c:pt>
                <c:pt idx="2">
                  <c:v>0.98905901323700041</c:v>
                </c:pt>
                <c:pt idx="3">
                  <c:v>0.98276589502099998</c:v>
                </c:pt>
              </c:numCache>
            </c:numRef>
          </c:yVal>
          <c:smooth val="0"/>
        </c:ser>
        <c:ser>
          <c:idx val="20"/>
          <c:order val="20"/>
          <c:tx>
            <c:v>2 prove</c:v>
          </c:tx>
          <c:spPr>
            <a:ln w="19050" cap="rnd">
              <a:solidFill>
                <a:schemeClr val="bg2">
                  <a:lumMod val="50000"/>
                </a:schemeClr>
              </a:solidFill>
              <a:prstDash val="sysDash"/>
              <a:round/>
            </a:ln>
            <a:effectLst/>
          </c:spPr>
          <c:marker>
            <c:symbol val="none"/>
          </c:marker>
          <c:xVal>
            <c:numRef>
              <c:f>Compiled!$AP$3:$AP$26</c:f>
              <c:numCache>
                <c:formatCode>General</c:formatCode>
                <c:ptCount val="24"/>
                <c:pt idx="0">
                  <c:v>0</c:v>
                </c:pt>
                <c:pt idx="1">
                  <c:v>295</c:v>
                </c:pt>
                <c:pt idx="2">
                  <c:v>596</c:v>
                </c:pt>
                <c:pt idx="3">
                  <c:v>896</c:v>
                </c:pt>
                <c:pt idx="4">
                  <c:v>1196</c:v>
                </c:pt>
                <c:pt idx="5">
                  <c:v>1496</c:v>
                </c:pt>
                <c:pt idx="6">
                  <c:v>1796</c:v>
                </c:pt>
                <c:pt idx="7">
                  <c:v>2096</c:v>
                </c:pt>
                <c:pt idx="8">
                  <c:v>2395</c:v>
                </c:pt>
                <c:pt idx="9">
                  <c:v>2695</c:v>
                </c:pt>
                <c:pt idx="10">
                  <c:v>2995</c:v>
                </c:pt>
                <c:pt idx="11">
                  <c:v>3295</c:v>
                </c:pt>
                <c:pt idx="12">
                  <c:v>3596</c:v>
                </c:pt>
                <c:pt idx="13">
                  <c:v>3896</c:v>
                </c:pt>
                <c:pt idx="14">
                  <c:v>4196</c:v>
                </c:pt>
                <c:pt idx="15">
                  <c:v>4496</c:v>
                </c:pt>
                <c:pt idx="16">
                  <c:v>4796</c:v>
                </c:pt>
                <c:pt idx="17">
                  <c:v>5095</c:v>
                </c:pt>
                <c:pt idx="18">
                  <c:v>5396</c:v>
                </c:pt>
                <c:pt idx="19">
                  <c:v>5696</c:v>
                </c:pt>
                <c:pt idx="20">
                  <c:v>5996</c:v>
                </c:pt>
                <c:pt idx="21">
                  <c:v>6299</c:v>
                </c:pt>
                <c:pt idx="22">
                  <c:v>6599</c:v>
                </c:pt>
                <c:pt idx="23">
                  <c:v>6899</c:v>
                </c:pt>
              </c:numCache>
            </c:numRef>
          </c:xVal>
          <c:yVal>
            <c:numRef>
              <c:f>Compiled!$AQ$3:$AQ$26</c:f>
              <c:numCache>
                <c:formatCode>General</c:formatCode>
                <c:ptCount val="24"/>
                <c:pt idx="0">
                  <c:v>0.22551800574000011</c:v>
                </c:pt>
                <c:pt idx="1">
                  <c:v>0.133776025115</c:v>
                </c:pt>
                <c:pt idx="2">
                  <c:v>8.9872170612000007E-2</c:v>
                </c:pt>
                <c:pt idx="3">
                  <c:v>1.4326546374999992E-2</c:v>
                </c:pt>
                <c:pt idx="4">
                  <c:v>1.8231032663799999E-2</c:v>
                </c:pt>
                <c:pt idx="5">
                  <c:v>0.91404263871799996</c:v>
                </c:pt>
                <c:pt idx="6">
                  <c:v>0.9790167801549996</c:v>
                </c:pt>
                <c:pt idx="7">
                  <c:v>0.98681349366500004</c:v>
                </c:pt>
                <c:pt idx="8">
                  <c:v>0.99456317016999929</c:v>
                </c:pt>
                <c:pt idx="9">
                  <c:v>0.99257251233300003</c:v>
                </c:pt>
                <c:pt idx="10">
                  <c:v>0.98845118807799937</c:v>
                </c:pt>
                <c:pt idx="11">
                  <c:v>0.98680842344099995</c:v>
                </c:pt>
                <c:pt idx="12">
                  <c:v>0.98517168589299942</c:v>
                </c:pt>
                <c:pt idx="13">
                  <c:v>0.98482752130199958</c:v>
                </c:pt>
                <c:pt idx="14">
                  <c:v>0.98380250637900002</c:v>
                </c:pt>
                <c:pt idx="15">
                  <c:v>0.98066017156999996</c:v>
                </c:pt>
                <c:pt idx="16">
                  <c:v>0.97876601232600058</c:v>
                </c:pt>
                <c:pt idx="17">
                  <c:v>0.9803445879069993</c:v>
                </c:pt>
                <c:pt idx="18">
                  <c:v>0.98056240986299892</c:v>
                </c:pt>
                <c:pt idx="19">
                  <c:v>0.97928776746500001</c:v>
                </c:pt>
                <c:pt idx="20">
                  <c:v>0.97818852114099997</c:v>
                </c:pt>
                <c:pt idx="21">
                  <c:v>0.98020380140099961</c:v>
                </c:pt>
                <c:pt idx="22">
                  <c:v>0.98542991478399999</c:v>
                </c:pt>
                <c:pt idx="23">
                  <c:v>0.984969488354</c:v>
                </c:pt>
              </c:numCache>
            </c:numRef>
          </c:yVal>
          <c:smooth val="0"/>
        </c:ser>
        <c:ser>
          <c:idx val="21"/>
          <c:order val="21"/>
          <c:tx>
            <c:v>6 prove</c:v>
          </c:tx>
          <c:spPr>
            <a:ln w="19050" cap="rnd">
              <a:solidFill>
                <a:schemeClr val="tx1">
                  <a:lumMod val="65000"/>
                  <a:lumOff val="35000"/>
                </a:schemeClr>
              </a:solidFill>
              <a:prstDash val="sysDash"/>
              <a:round/>
            </a:ln>
            <a:effectLst/>
          </c:spPr>
          <c:marker>
            <c:symbol val="none"/>
          </c:marker>
          <c:xVal>
            <c:numRef>
              <c:f>Compiled!$AR$3:$AR$23</c:f>
              <c:numCache>
                <c:formatCode>General</c:formatCode>
                <c:ptCount val="21"/>
                <c:pt idx="0">
                  <c:v>0</c:v>
                </c:pt>
                <c:pt idx="1">
                  <c:v>354</c:v>
                </c:pt>
                <c:pt idx="2">
                  <c:v>708</c:v>
                </c:pt>
                <c:pt idx="3">
                  <c:v>1056</c:v>
                </c:pt>
                <c:pt idx="4">
                  <c:v>1418</c:v>
                </c:pt>
                <c:pt idx="5">
                  <c:v>1773</c:v>
                </c:pt>
                <c:pt idx="6">
                  <c:v>2120</c:v>
                </c:pt>
                <c:pt idx="7">
                  <c:v>2475</c:v>
                </c:pt>
                <c:pt idx="8">
                  <c:v>2829</c:v>
                </c:pt>
                <c:pt idx="9">
                  <c:v>3183</c:v>
                </c:pt>
                <c:pt idx="10">
                  <c:v>3538</c:v>
                </c:pt>
                <c:pt idx="11">
                  <c:v>3892</c:v>
                </c:pt>
                <c:pt idx="12">
                  <c:v>4247</c:v>
                </c:pt>
                <c:pt idx="13">
                  <c:v>4601</c:v>
                </c:pt>
                <c:pt idx="14">
                  <c:v>4963</c:v>
                </c:pt>
                <c:pt idx="15">
                  <c:v>5317</c:v>
                </c:pt>
                <c:pt idx="16">
                  <c:v>5672</c:v>
                </c:pt>
                <c:pt idx="17">
                  <c:v>6026</c:v>
                </c:pt>
                <c:pt idx="18">
                  <c:v>6381</c:v>
                </c:pt>
                <c:pt idx="19">
                  <c:v>6735</c:v>
                </c:pt>
                <c:pt idx="20">
                  <c:v>7090</c:v>
                </c:pt>
              </c:numCache>
            </c:numRef>
          </c:xVal>
          <c:yVal>
            <c:numRef>
              <c:f>Compiled!$AS$3:$AS$23</c:f>
              <c:numCache>
                <c:formatCode>General</c:formatCode>
                <c:ptCount val="21"/>
                <c:pt idx="0">
                  <c:v>0.20559056239599999</c:v>
                </c:pt>
                <c:pt idx="1">
                  <c:v>0.14146909127800011</c:v>
                </c:pt>
                <c:pt idx="2">
                  <c:v>4.8883480567899998E-2</c:v>
                </c:pt>
                <c:pt idx="3">
                  <c:v>6.1515893481199962E-3</c:v>
                </c:pt>
                <c:pt idx="4">
                  <c:v>0.90939154605000005</c:v>
                </c:pt>
                <c:pt idx="5">
                  <c:v>0.98498788709499996</c:v>
                </c:pt>
                <c:pt idx="6">
                  <c:v>0.99321563862400042</c:v>
                </c:pt>
                <c:pt idx="7">
                  <c:v>0.99449585484000003</c:v>
                </c:pt>
                <c:pt idx="8">
                  <c:v>0.98785848536800003</c:v>
                </c:pt>
                <c:pt idx="9">
                  <c:v>0.98135987495999999</c:v>
                </c:pt>
                <c:pt idx="10">
                  <c:v>0.98183901901799997</c:v>
                </c:pt>
                <c:pt idx="11">
                  <c:v>0.98131791979899929</c:v>
                </c:pt>
                <c:pt idx="12">
                  <c:v>0.97835654071699929</c:v>
                </c:pt>
                <c:pt idx="13">
                  <c:v>0.98100224743599951</c:v>
                </c:pt>
                <c:pt idx="14">
                  <c:v>0.97906664587099956</c:v>
                </c:pt>
                <c:pt idx="15">
                  <c:v>0.9806990167050007</c:v>
                </c:pt>
                <c:pt idx="16">
                  <c:v>0.98332376493399942</c:v>
                </c:pt>
                <c:pt idx="17">
                  <c:v>0.98499493437900043</c:v>
                </c:pt>
                <c:pt idx="18">
                  <c:v>0.98568008217000003</c:v>
                </c:pt>
                <c:pt idx="19">
                  <c:v>0.98527739263400005</c:v>
                </c:pt>
                <c:pt idx="20">
                  <c:v>0.98542323975899959</c:v>
                </c:pt>
              </c:numCache>
            </c:numRef>
          </c:yVal>
          <c:smooth val="0"/>
        </c:ser>
        <c:ser>
          <c:idx val="22"/>
          <c:order val="22"/>
          <c:tx>
            <c:v>2R bake</c:v>
          </c:tx>
          <c:spPr>
            <a:ln w="19050" cap="rnd">
              <a:solidFill>
                <a:schemeClr val="bg2">
                  <a:lumMod val="50000"/>
                </a:schemeClr>
              </a:solidFill>
              <a:prstDash val="sysDash"/>
              <a:round/>
            </a:ln>
            <a:effectLst/>
          </c:spPr>
          <c:marker>
            <c:symbol val="none"/>
          </c:marker>
          <c:xVal>
            <c:numRef>
              <c:f>Compiled!$AT$29:$AT$38</c:f>
              <c:numCache>
                <c:formatCode>General</c:formatCode>
                <c:ptCount val="10"/>
                <c:pt idx="0">
                  <c:v>7320</c:v>
                </c:pt>
                <c:pt idx="1">
                  <c:v>7679</c:v>
                </c:pt>
                <c:pt idx="2">
                  <c:v>8037</c:v>
                </c:pt>
                <c:pt idx="3">
                  <c:v>8396</c:v>
                </c:pt>
                <c:pt idx="4">
                  <c:v>8754</c:v>
                </c:pt>
                <c:pt idx="5">
                  <c:v>9113</c:v>
                </c:pt>
                <c:pt idx="6">
                  <c:v>9470</c:v>
                </c:pt>
                <c:pt idx="7">
                  <c:v>9829</c:v>
                </c:pt>
                <c:pt idx="8">
                  <c:v>10187</c:v>
                </c:pt>
                <c:pt idx="9">
                  <c:v>10546</c:v>
                </c:pt>
              </c:numCache>
            </c:numRef>
          </c:xVal>
          <c:yVal>
            <c:numRef>
              <c:f>Compiled!$AU$29:$AU$38</c:f>
              <c:numCache>
                <c:formatCode>General</c:formatCode>
                <c:ptCount val="10"/>
                <c:pt idx="0">
                  <c:v>0.98117261308799997</c:v>
                </c:pt>
                <c:pt idx="1">
                  <c:v>0.9814988066970004</c:v>
                </c:pt>
                <c:pt idx="2">
                  <c:v>0.98313361726299997</c:v>
                </c:pt>
                <c:pt idx="3">
                  <c:v>0.9829261851449993</c:v>
                </c:pt>
                <c:pt idx="4">
                  <c:v>0.98533902398499951</c:v>
                </c:pt>
                <c:pt idx="5">
                  <c:v>0.98862786072999997</c:v>
                </c:pt>
                <c:pt idx="6">
                  <c:v>0.9851765527649996</c:v>
                </c:pt>
                <c:pt idx="7">
                  <c:v>0.98587609033900003</c:v>
                </c:pt>
                <c:pt idx="8">
                  <c:v>0.98841288070299904</c:v>
                </c:pt>
                <c:pt idx="9">
                  <c:v>0.98995429673799951</c:v>
                </c:pt>
              </c:numCache>
            </c:numRef>
          </c:yVal>
          <c:smooth val="0"/>
        </c:ser>
        <c:ser>
          <c:idx val="23"/>
          <c:order val="23"/>
          <c:tx>
            <c:v>6 bake</c:v>
          </c:tx>
          <c:spPr>
            <a:ln w="19050" cap="rnd">
              <a:solidFill>
                <a:schemeClr val="tx1">
                  <a:lumMod val="65000"/>
                  <a:lumOff val="35000"/>
                </a:schemeClr>
              </a:solidFill>
              <a:prstDash val="sysDash"/>
              <a:round/>
            </a:ln>
            <a:effectLst/>
          </c:spPr>
          <c:marker>
            <c:symbol val="none"/>
          </c:marker>
          <c:xVal>
            <c:numRef>
              <c:f>Compiled!$AV$29:$AV$31</c:f>
              <c:numCache>
                <c:formatCode>General</c:formatCode>
                <c:ptCount val="3"/>
                <c:pt idx="0">
                  <c:v>7281</c:v>
                </c:pt>
                <c:pt idx="1">
                  <c:v>7635</c:v>
                </c:pt>
                <c:pt idx="2">
                  <c:v>7990</c:v>
                </c:pt>
              </c:numCache>
            </c:numRef>
          </c:xVal>
          <c:yVal>
            <c:numRef>
              <c:f>Compiled!$AW$29:$AW$31</c:f>
              <c:numCache>
                <c:formatCode>General</c:formatCode>
                <c:ptCount val="3"/>
                <c:pt idx="0">
                  <c:v>0.98635618632999955</c:v>
                </c:pt>
                <c:pt idx="1">
                  <c:v>0.98746213893799883</c:v>
                </c:pt>
                <c:pt idx="2">
                  <c:v>0.9897301517669993</c:v>
                </c:pt>
              </c:numCache>
            </c:numRef>
          </c:yVal>
          <c:smooth val="0"/>
        </c:ser>
        <c:ser>
          <c:idx val="24"/>
          <c:order val="24"/>
          <c:tx>
            <c:v>3 prove</c:v>
          </c:tx>
          <c:spPr>
            <a:ln w="19050" cap="rnd">
              <a:solidFill>
                <a:srgbClr val="C00000"/>
              </a:solidFill>
              <a:round/>
            </a:ln>
            <a:effectLst/>
          </c:spPr>
          <c:marker>
            <c:symbol val="none"/>
          </c:marker>
          <c:xVal>
            <c:numRef>
              <c:f>Compiled!$AX$3:$AX$23</c:f>
              <c:numCache>
                <c:formatCode>General</c:formatCode>
                <c:ptCount val="21"/>
                <c:pt idx="0">
                  <c:v>0</c:v>
                </c:pt>
                <c:pt idx="1">
                  <c:v>348</c:v>
                </c:pt>
                <c:pt idx="2">
                  <c:v>703</c:v>
                </c:pt>
                <c:pt idx="3">
                  <c:v>1064</c:v>
                </c:pt>
                <c:pt idx="4">
                  <c:v>1412</c:v>
                </c:pt>
                <c:pt idx="5">
                  <c:v>1766</c:v>
                </c:pt>
                <c:pt idx="6">
                  <c:v>2121</c:v>
                </c:pt>
                <c:pt idx="7">
                  <c:v>2474</c:v>
                </c:pt>
                <c:pt idx="8">
                  <c:v>2827</c:v>
                </c:pt>
                <c:pt idx="9">
                  <c:v>3188</c:v>
                </c:pt>
                <c:pt idx="10">
                  <c:v>3541</c:v>
                </c:pt>
                <c:pt idx="11">
                  <c:v>3888</c:v>
                </c:pt>
                <c:pt idx="12">
                  <c:v>4242</c:v>
                </c:pt>
                <c:pt idx="13">
                  <c:v>4597</c:v>
                </c:pt>
                <c:pt idx="14">
                  <c:v>4951</c:v>
                </c:pt>
                <c:pt idx="15">
                  <c:v>5306</c:v>
                </c:pt>
                <c:pt idx="16">
                  <c:v>5660</c:v>
                </c:pt>
                <c:pt idx="17">
                  <c:v>6015</c:v>
                </c:pt>
                <c:pt idx="18">
                  <c:v>6368</c:v>
                </c:pt>
                <c:pt idx="19">
                  <c:v>6722</c:v>
                </c:pt>
                <c:pt idx="20">
                  <c:v>7083</c:v>
                </c:pt>
              </c:numCache>
            </c:numRef>
          </c:xVal>
          <c:yVal>
            <c:numRef>
              <c:f>Compiled!$AY$3:$AY$23</c:f>
              <c:numCache>
                <c:formatCode>General</c:formatCode>
                <c:ptCount val="21"/>
                <c:pt idx="0">
                  <c:v>0.42187079187400067</c:v>
                </c:pt>
                <c:pt idx="1">
                  <c:v>0.21878347339500018</c:v>
                </c:pt>
                <c:pt idx="2">
                  <c:v>8.7576392933400152E-2</c:v>
                </c:pt>
                <c:pt idx="3">
                  <c:v>3.9854317700700026E-2</c:v>
                </c:pt>
                <c:pt idx="4">
                  <c:v>0.96574538500100005</c:v>
                </c:pt>
                <c:pt idx="5">
                  <c:v>0.99127092167999997</c:v>
                </c:pt>
                <c:pt idx="6">
                  <c:v>0.98835959016399999</c:v>
                </c:pt>
                <c:pt idx="7">
                  <c:v>0.97525525528500046</c:v>
                </c:pt>
                <c:pt idx="8">
                  <c:v>0.977950089829</c:v>
                </c:pt>
                <c:pt idx="9">
                  <c:v>0.98410071221100004</c:v>
                </c:pt>
                <c:pt idx="10">
                  <c:v>0.97474493375200044</c:v>
                </c:pt>
                <c:pt idx="11">
                  <c:v>0.9787555790680007</c:v>
                </c:pt>
                <c:pt idx="12">
                  <c:v>0.99027326944899996</c:v>
                </c:pt>
                <c:pt idx="13">
                  <c:v>0.98858055887899943</c:v>
                </c:pt>
                <c:pt idx="14">
                  <c:v>0.9873538601089995</c:v>
                </c:pt>
                <c:pt idx="15">
                  <c:v>0.9777747264280009</c:v>
                </c:pt>
                <c:pt idx="16">
                  <c:v>0.99459885817100002</c:v>
                </c:pt>
                <c:pt idx="17">
                  <c:v>0.98915060328000004</c:v>
                </c:pt>
                <c:pt idx="18">
                  <c:v>0.99414143266900101</c:v>
                </c:pt>
                <c:pt idx="19">
                  <c:v>0.99382788252200005</c:v>
                </c:pt>
                <c:pt idx="20">
                  <c:v>0.98740202591499937</c:v>
                </c:pt>
              </c:numCache>
            </c:numRef>
          </c:yVal>
          <c:smooth val="0"/>
        </c:ser>
        <c:ser>
          <c:idx val="25"/>
          <c:order val="25"/>
          <c:tx>
            <c:v>7 prove</c:v>
          </c:tx>
          <c:spPr>
            <a:ln w="19050" cap="rnd">
              <a:solidFill>
                <a:srgbClr val="FF0000"/>
              </a:solidFill>
              <a:round/>
            </a:ln>
            <a:effectLst/>
          </c:spPr>
          <c:marker>
            <c:symbol val="none"/>
          </c:marker>
          <c:xVal>
            <c:numRef>
              <c:f>Compiled!$AZ$3:$AZ$23</c:f>
              <c:numCache>
                <c:formatCode>General</c:formatCode>
                <c:ptCount val="21"/>
                <c:pt idx="0">
                  <c:v>0</c:v>
                </c:pt>
                <c:pt idx="1">
                  <c:v>358</c:v>
                </c:pt>
                <c:pt idx="2">
                  <c:v>717</c:v>
                </c:pt>
                <c:pt idx="3">
                  <c:v>1075</c:v>
                </c:pt>
                <c:pt idx="4">
                  <c:v>1435</c:v>
                </c:pt>
                <c:pt idx="5">
                  <c:v>1794</c:v>
                </c:pt>
                <c:pt idx="6">
                  <c:v>2145</c:v>
                </c:pt>
                <c:pt idx="7">
                  <c:v>2503</c:v>
                </c:pt>
                <c:pt idx="8">
                  <c:v>2869</c:v>
                </c:pt>
                <c:pt idx="9">
                  <c:v>3227</c:v>
                </c:pt>
                <c:pt idx="10">
                  <c:v>3586</c:v>
                </c:pt>
                <c:pt idx="11">
                  <c:v>3946</c:v>
                </c:pt>
                <c:pt idx="12">
                  <c:v>4304</c:v>
                </c:pt>
                <c:pt idx="13">
                  <c:v>4663</c:v>
                </c:pt>
                <c:pt idx="14">
                  <c:v>5020</c:v>
                </c:pt>
                <c:pt idx="15">
                  <c:v>5374</c:v>
                </c:pt>
                <c:pt idx="16">
                  <c:v>5731</c:v>
                </c:pt>
                <c:pt idx="17">
                  <c:v>6089</c:v>
                </c:pt>
                <c:pt idx="18">
                  <c:v>6448</c:v>
                </c:pt>
                <c:pt idx="19">
                  <c:v>6806</c:v>
                </c:pt>
                <c:pt idx="20">
                  <c:v>7164</c:v>
                </c:pt>
              </c:numCache>
            </c:numRef>
          </c:xVal>
          <c:yVal>
            <c:numRef>
              <c:f>Compiled!$BA$3:$BA$23</c:f>
              <c:numCache>
                <c:formatCode>General</c:formatCode>
                <c:ptCount val="21"/>
                <c:pt idx="0">
                  <c:v>8.1125046078500074E-2</c:v>
                </c:pt>
                <c:pt idx="1">
                  <c:v>5.6007425914700038E-2</c:v>
                </c:pt>
                <c:pt idx="2">
                  <c:v>2.6201845706200041E-2</c:v>
                </c:pt>
                <c:pt idx="3">
                  <c:v>0.8798462817479995</c:v>
                </c:pt>
                <c:pt idx="4">
                  <c:v>0.98898451532999998</c:v>
                </c:pt>
                <c:pt idx="5">
                  <c:v>0.99581792718399997</c:v>
                </c:pt>
                <c:pt idx="6">
                  <c:v>0.99544324859800004</c:v>
                </c:pt>
                <c:pt idx="7">
                  <c:v>0.99595188853900041</c:v>
                </c:pt>
                <c:pt idx="8">
                  <c:v>0.99244845216699995</c:v>
                </c:pt>
                <c:pt idx="9">
                  <c:v>0.99039691768100002</c:v>
                </c:pt>
                <c:pt idx="10">
                  <c:v>0.98869295046500005</c:v>
                </c:pt>
                <c:pt idx="11">
                  <c:v>0.98926677347599956</c:v>
                </c:pt>
                <c:pt idx="12">
                  <c:v>0.99050302084899955</c:v>
                </c:pt>
                <c:pt idx="13">
                  <c:v>0.99257586929899999</c:v>
                </c:pt>
                <c:pt idx="14">
                  <c:v>0.99404192538199998</c:v>
                </c:pt>
                <c:pt idx="15">
                  <c:v>0.995344926322</c:v>
                </c:pt>
                <c:pt idx="16">
                  <c:v>0.99424303703299999</c:v>
                </c:pt>
                <c:pt idx="17">
                  <c:v>0.99430379702199956</c:v>
                </c:pt>
                <c:pt idx="18">
                  <c:v>0.99461469152899995</c:v>
                </c:pt>
                <c:pt idx="19">
                  <c:v>0.99389592237400071</c:v>
                </c:pt>
                <c:pt idx="20">
                  <c:v>0.98947418923599928</c:v>
                </c:pt>
              </c:numCache>
            </c:numRef>
          </c:yVal>
          <c:smooth val="0"/>
        </c:ser>
        <c:ser>
          <c:idx val="26"/>
          <c:order val="26"/>
          <c:tx>
            <c:v>3R bake</c:v>
          </c:tx>
          <c:spPr>
            <a:ln w="19050" cap="rnd">
              <a:solidFill>
                <a:srgbClr val="C00000"/>
              </a:solidFill>
              <a:round/>
            </a:ln>
            <a:effectLst/>
          </c:spPr>
          <c:marker>
            <c:symbol val="none"/>
          </c:marker>
          <c:xVal>
            <c:numRef>
              <c:f>Compiled!$BB$24:$BB$33</c:f>
              <c:numCache>
                <c:formatCode>General</c:formatCode>
                <c:ptCount val="10"/>
                <c:pt idx="0">
                  <c:v>7320</c:v>
                </c:pt>
                <c:pt idx="1">
                  <c:v>7678</c:v>
                </c:pt>
                <c:pt idx="2">
                  <c:v>8038</c:v>
                </c:pt>
                <c:pt idx="3">
                  <c:v>8397</c:v>
                </c:pt>
                <c:pt idx="4">
                  <c:v>8756</c:v>
                </c:pt>
                <c:pt idx="5">
                  <c:v>9115</c:v>
                </c:pt>
                <c:pt idx="6">
                  <c:v>9473</c:v>
                </c:pt>
                <c:pt idx="7">
                  <c:v>9832</c:v>
                </c:pt>
                <c:pt idx="8">
                  <c:v>10192</c:v>
                </c:pt>
                <c:pt idx="9">
                  <c:v>10551</c:v>
                </c:pt>
              </c:numCache>
            </c:numRef>
          </c:xVal>
          <c:yVal>
            <c:numRef>
              <c:f>Compiled!$BC$24:$BC$33</c:f>
              <c:numCache>
                <c:formatCode>General</c:formatCode>
                <c:ptCount val="10"/>
                <c:pt idx="0">
                  <c:v>0.995896764489</c:v>
                </c:pt>
                <c:pt idx="1">
                  <c:v>0.98809473709900042</c:v>
                </c:pt>
                <c:pt idx="2">
                  <c:v>0.99010889795699997</c:v>
                </c:pt>
                <c:pt idx="3">
                  <c:v>0.9824183828779991</c:v>
                </c:pt>
                <c:pt idx="4">
                  <c:v>0.98695786696400001</c:v>
                </c:pt>
                <c:pt idx="5">
                  <c:v>0.99098551638100041</c:v>
                </c:pt>
                <c:pt idx="6">
                  <c:v>0.98968274603499951</c:v>
                </c:pt>
                <c:pt idx="7">
                  <c:v>0.99108328989099936</c:v>
                </c:pt>
                <c:pt idx="8">
                  <c:v>0.992243667803</c:v>
                </c:pt>
                <c:pt idx="9">
                  <c:v>0.99068079398999997</c:v>
                </c:pt>
              </c:numCache>
            </c:numRef>
          </c:yVal>
          <c:smooth val="0"/>
        </c:ser>
        <c:ser>
          <c:idx val="27"/>
          <c:order val="27"/>
          <c:tx>
            <c:v>4 prove</c:v>
          </c:tx>
          <c:spPr>
            <a:ln w="19050" cap="rnd">
              <a:solidFill>
                <a:schemeClr val="bg2">
                  <a:lumMod val="50000"/>
                </a:schemeClr>
              </a:solidFill>
              <a:round/>
            </a:ln>
            <a:effectLst/>
          </c:spPr>
          <c:marker>
            <c:symbol val="none"/>
          </c:marker>
          <c:xVal>
            <c:numRef>
              <c:f>Compiled!$BH$3:$BH$23</c:f>
              <c:numCache>
                <c:formatCode>General</c:formatCode>
                <c:ptCount val="21"/>
                <c:pt idx="0">
                  <c:v>0</c:v>
                </c:pt>
                <c:pt idx="1">
                  <c:v>354</c:v>
                </c:pt>
                <c:pt idx="2">
                  <c:v>709</c:v>
                </c:pt>
                <c:pt idx="3">
                  <c:v>1063</c:v>
                </c:pt>
                <c:pt idx="4">
                  <c:v>1418</c:v>
                </c:pt>
                <c:pt idx="5">
                  <c:v>1772</c:v>
                </c:pt>
                <c:pt idx="6">
                  <c:v>2119</c:v>
                </c:pt>
                <c:pt idx="7">
                  <c:v>2474</c:v>
                </c:pt>
                <c:pt idx="8">
                  <c:v>2835</c:v>
                </c:pt>
                <c:pt idx="9">
                  <c:v>3183</c:v>
                </c:pt>
                <c:pt idx="10">
                  <c:v>3537</c:v>
                </c:pt>
                <c:pt idx="11">
                  <c:v>3892</c:v>
                </c:pt>
                <c:pt idx="12">
                  <c:v>4246</c:v>
                </c:pt>
                <c:pt idx="13">
                  <c:v>4600</c:v>
                </c:pt>
                <c:pt idx="14">
                  <c:v>4953</c:v>
                </c:pt>
                <c:pt idx="15">
                  <c:v>5309</c:v>
                </c:pt>
                <c:pt idx="16">
                  <c:v>5670</c:v>
                </c:pt>
                <c:pt idx="17">
                  <c:v>6025</c:v>
                </c:pt>
                <c:pt idx="18">
                  <c:v>6379</c:v>
                </c:pt>
                <c:pt idx="19">
                  <c:v>6733</c:v>
                </c:pt>
                <c:pt idx="20">
                  <c:v>7080</c:v>
                </c:pt>
              </c:numCache>
            </c:numRef>
          </c:xVal>
          <c:yVal>
            <c:numRef>
              <c:f>Compiled!$BI$3:$BI$23</c:f>
              <c:numCache>
                <c:formatCode>General</c:formatCode>
                <c:ptCount val="21"/>
                <c:pt idx="0">
                  <c:v>0.10056308929</c:v>
                </c:pt>
                <c:pt idx="1">
                  <c:v>6.6746842735800005E-2</c:v>
                </c:pt>
                <c:pt idx="2">
                  <c:v>3.1608624830200001E-2</c:v>
                </c:pt>
                <c:pt idx="3">
                  <c:v>1.4861750542600008E-2</c:v>
                </c:pt>
                <c:pt idx="4">
                  <c:v>0.90662349311799995</c:v>
                </c:pt>
                <c:pt idx="5">
                  <c:v>0.98320952366799996</c:v>
                </c:pt>
                <c:pt idx="6">
                  <c:v>0.98272653617299999</c:v>
                </c:pt>
                <c:pt idx="7">
                  <c:v>0.97280555770199995</c:v>
                </c:pt>
                <c:pt idx="8">
                  <c:v>0.97793309860100042</c:v>
                </c:pt>
                <c:pt idx="9">
                  <c:v>0.97298909810300072</c:v>
                </c:pt>
                <c:pt idx="10">
                  <c:v>0.98531618265299936</c:v>
                </c:pt>
                <c:pt idx="11">
                  <c:v>0.99494811333900046</c:v>
                </c:pt>
                <c:pt idx="12">
                  <c:v>0.96676033451500043</c:v>
                </c:pt>
                <c:pt idx="13">
                  <c:v>0.96427936906300005</c:v>
                </c:pt>
                <c:pt idx="14">
                  <c:v>0.98416267205699959</c:v>
                </c:pt>
                <c:pt idx="15">
                  <c:v>0.98818901914900004</c:v>
                </c:pt>
                <c:pt idx="16">
                  <c:v>0.96783663751000071</c:v>
                </c:pt>
                <c:pt idx="17">
                  <c:v>0.98945370278899958</c:v>
                </c:pt>
                <c:pt idx="18">
                  <c:v>0.98873151323500041</c:v>
                </c:pt>
                <c:pt idx="19">
                  <c:v>0.99100200875599942</c:v>
                </c:pt>
                <c:pt idx="20">
                  <c:v>0.9926084001400004</c:v>
                </c:pt>
              </c:numCache>
            </c:numRef>
          </c:yVal>
          <c:smooth val="0"/>
        </c:ser>
        <c:ser>
          <c:idx val="28"/>
          <c:order val="28"/>
          <c:tx>
            <c:v>8 prove</c:v>
          </c:tx>
          <c:spPr>
            <a:ln w="19050" cap="rnd">
              <a:solidFill>
                <a:schemeClr val="tx1">
                  <a:lumMod val="65000"/>
                  <a:lumOff val="35000"/>
                </a:schemeClr>
              </a:solidFill>
              <a:round/>
            </a:ln>
            <a:effectLst/>
          </c:spPr>
          <c:marker>
            <c:symbol val="none"/>
          </c:marker>
          <c:xVal>
            <c:numRef>
              <c:f>Compiled!$BJ$3:$BJ$23</c:f>
              <c:numCache>
                <c:formatCode>General</c:formatCode>
                <c:ptCount val="21"/>
                <c:pt idx="0">
                  <c:v>0</c:v>
                </c:pt>
                <c:pt idx="1">
                  <c:v>358</c:v>
                </c:pt>
                <c:pt idx="2">
                  <c:v>718</c:v>
                </c:pt>
                <c:pt idx="3">
                  <c:v>1077</c:v>
                </c:pt>
                <c:pt idx="4">
                  <c:v>1436</c:v>
                </c:pt>
                <c:pt idx="5">
                  <c:v>1794</c:v>
                </c:pt>
                <c:pt idx="6">
                  <c:v>2153</c:v>
                </c:pt>
                <c:pt idx="7">
                  <c:v>2511</c:v>
                </c:pt>
                <c:pt idx="8">
                  <c:v>2870</c:v>
                </c:pt>
                <c:pt idx="9">
                  <c:v>3228</c:v>
                </c:pt>
                <c:pt idx="10">
                  <c:v>3587</c:v>
                </c:pt>
                <c:pt idx="11">
                  <c:v>3944</c:v>
                </c:pt>
                <c:pt idx="12">
                  <c:v>4304</c:v>
                </c:pt>
                <c:pt idx="13">
                  <c:v>4664</c:v>
                </c:pt>
                <c:pt idx="14">
                  <c:v>5024</c:v>
                </c:pt>
                <c:pt idx="15">
                  <c:v>5383</c:v>
                </c:pt>
                <c:pt idx="16">
                  <c:v>5741</c:v>
                </c:pt>
                <c:pt idx="17">
                  <c:v>6100</c:v>
                </c:pt>
                <c:pt idx="18">
                  <c:v>6459</c:v>
                </c:pt>
                <c:pt idx="19">
                  <c:v>6818</c:v>
                </c:pt>
                <c:pt idx="20">
                  <c:v>7181</c:v>
                </c:pt>
              </c:numCache>
            </c:numRef>
          </c:xVal>
          <c:yVal>
            <c:numRef>
              <c:f>Compiled!$BK$3:$BK$23</c:f>
              <c:numCache>
                <c:formatCode>General</c:formatCode>
                <c:ptCount val="21"/>
                <c:pt idx="0">
                  <c:v>5.4145129056200003E-2</c:v>
                </c:pt>
                <c:pt idx="1">
                  <c:v>3.1380310243800009E-2</c:v>
                </c:pt>
                <c:pt idx="2">
                  <c:v>1.5454475951900007E-2</c:v>
                </c:pt>
                <c:pt idx="3">
                  <c:v>1.541046566330001E-2</c:v>
                </c:pt>
                <c:pt idx="4">
                  <c:v>0.9516229756510004</c:v>
                </c:pt>
                <c:pt idx="5">
                  <c:v>0.98801725713400002</c:v>
                </c:pt>
                <c:pt idx="6">
                  <c:v>0.99515438566099956</c:v>
                </c:pt>
                <c:pt idx="7">
                  <c:v>0.99608598102099954</c:v>
                </c:pt>
                <c:pt idx="8">
                  <c:v>0.99635796643499996</c:v>
                </c:pt>
                <c:pt idx="9">
                  <c:v>0.99315053749299997</c:v>
                </c:pt>
                <c:pt idx="10">
                  <c:v>0.98806526938699957</c:v>
                </c:pt>
                <c:pt idx="11">
                  <c:v>0.98717692378799937</c:v>
                </c:pt>
                <c:pt idx="12">
                  <c:v>0.98669800931400042</c:v>
                </c:pt>
                <c:pt idx="13">
                  <c:v>0.98637997822900003</c:v>
                </c:pt>
                <c:pt idx="14">
                  <c:v>0.98702288344800004</c:v>
                </c:pt>
                <c:pt idx="15">
                  <c:v>0.98355533475899959</c:v>
                </c:pt>
                <c:pt idx="16">
                  <c:v>0.98813805757999995</c:v>
                </c:pt>
                <c:pt idx="17">
                  <c:v>0.99042031896899996</c:v>
                </c:pt>
                <c:pt idx="18">
                  <c:v>0.98881216489499935</c:v>
                </c:pt>
                <c:pt idx="19">
                  <c:v>0.99170048401099997</c:v>
                </c:pt>
                <c:pt idx="20">
                  <c:v>0.99144266942199955</c:v>
                </c:pt>
              </c:numCache>
            </c:numRef>
          </c:yVal>
          <c:smooth val="0"/>
        </c:ser>
        <c:ser>
          <c:idx val="29"/>
          <c:order val="29"/>
          <c:tx>
            <c:v>4R bake</c:v>
          </c:tx>
          <c:spPr>
            <a:ln w="19050" cap="rnd">
              <a:solidFill>
                <a:schemeClr val="bg2">
                  <a:lumMod val="50000"/>
                </a:schemeClr>
              </a:solidFill>
              <a:round/>
            </a:ln>
            <a:effectLst/>
          </c:spPr>
          <c:marker>
            <c:symbol val="none"/>
          </c:marker>
          <c:xVal>
            <c:numRef>
              <c:f>Compiled!$BL$24:$BL$32</c:f>
              <c:numCache>
                <c:formatCode>General</c:formatCode>
                <c:ptCount val="9"/>
                <c:pt idx="0">
                  <c:v>7320</c:v>
                </c:pt>
                <c:pt idx="1">
                  <c:v>7678</c:v>
                </c:pt>
                <c:pt idx="2">
                  <c:v>8031</c:v>
                </c:pt>
                <c:pt idx="3">
                  <c:v>8389</c:v>
                </c:pt>
                <c:pt idx="4">
                  <c:v>8755</c:v>
                </c:pt>
                <c:pt idx="5">
                  <c:v>9115</c:v>
                </c:pt>
                <c:pt idx="6">
                  <c:v>9474</c:v>
                </c:pt>
                <c:pt idx="7">
                  <c:v>9832</c:v>
                </c:pt>
                <c:pt idx="8">
                  <c:v>10190</c:v>
                </c:pt>
              </c:numCache>
            </c:numRef>
          </c:xVal>
          <c:yVal>
            <c:numRef>
              <c:f>Compiled!$BM$24:$BM$32</c:f>
              <c:numCache>
                <c:formatCode>General</c:formatCode>
                <c:ptCount val="9"/>
                <c:pt idx="0">
                  <c:v>0.99117887128600002</c:v>
                </c:pt>
                <c:pt idx="1">
                  <c:v>0.98944662158999996</c:v>
                </c:pt>
                <c:pt idx="2">
                  <c:v>0.98994431547299999</c:v>
                </c:pt>
                <c:pt idx="3">
                  <c:v>0.98739716064299943</c:v>
                </c:pt>
                <c:pt idx="4">
                  <c:v>0.98662413555999995</c:v>
                </c:pt>
                <c:pt idx="5">
                  <c:v>0.98909909673100005</c:v>
                </c:pt>
                <c:pt idx="6">
                  <c:v>0.98672315480399997</c:v>
                </c:pt>
                <c:pt idx="7">
                  <c:v>0.98693853211799998</c:v>
                </c:pt>
                <c:pt idx="8">
                  <c:v>0.98819535443200002</c:v>
                </c:pt>
              </c:numCache>
            </c:numRef>
          </c:yVal>
          <c:smooth val="0"/>
        </c:ser>
        <c:ser>
          <c:idx val="30"/>
          <c:order val="30"/>
          <c:tx>
            <c:v>4 bake</c:v>
          </c:tx>
          <c:spPr>
            <a:ln w="19050" cap="rnd">
              <a:solidFill>
                <a:schemeClr val="tx1">
                  <a:lumMod val="65000"/>
                  <a:lumOff val="35000"/>
                </a:schemeClr>
              </a:solidFill>
              <a:round/>
            </a:ln>
            <a:effectLst/>
          </c:spPr>
          <c:marker>
            <c:symbol val="none"/>
          </c:marker>
          <c:xVal>
            <c:numRef>
              <c:f>(Compiled!$BP$24:$BP$26,Compiled!$BP$30)</c:f>
              <c:numCache>
                <c:formatCode>General</c:formatCode>
                <c:ptCount val="4"/>
                <c:pt idx="0">
                  <c:v>7243</c:v>
                </c:pt>
                <c:pt idx="1">
                  <c:v>7590</c:v>
                </c:pt>
                <c:pt idx="2">
                  <c:v>7946</c:v>
                </c:pt>
                <c:pt idx="3">
                  <c:v>9365</c:v>
                </c:pt>
              </c:numCache>
            </c:numRef>
          </c:xVal>
          <c:yVal>
            <c:numRef>
              <c:f>(Compiled!$BQ$24:$BQ$26,Compiled!$BQ$30)</c:f>
              <c:numCache>
                <c:formatCode>General</c:formatCode>
                <c:ptCount val="4"/>
                <c:pt idx="0">
                  <c:v>0.99300032331400001</c:v>
                </c:pt>
                <c:pt idx="1">
                  <c:v>0.99197275587199929</c:v>
                </c:pt>
                <c:pt idx="2">
                  <c:v>0.99402694096499955</c:v>
                </c:pt>
                <c:pt idx="3">
                  <c:v>0.99700483297500042</c:v>
                </c:pt>
              </c:numCache>
            </c:numRef>
          </c:yVal>
          <c:smooth val="0"/>
        </c:ser>
        <c:dLbls>
          <c:showLegendKey val="0"/>
          <c:showVal val="0"/>
          <c:showCatName val="0"/>
          <c:showSerName val="0"/>
          <c:showPercent val="0"/>
          <c:showBubbleSize val="0"/>
        </c:dLbls>
        <c:axId val="464302248"/>
        <c:axId val="464302640"/>
      </c:scatterChart>
      <c:valAx>
        <c:axId val="464302248"/>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Time (s)</a:t>
                </a:r>
              </a:p>
            </c:rich>
          </c:tx>
          <c:overlay val="0"/>
          <c:spPr>
            <a:noFill/>
            <a:ln>
              <a:solidFill>
                <a:schemeClr val="bg1"/>
              </a:solid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2640"/>
        <c:crosses val="autoZero"/>
        <c:crossBetween val="midCat"/>
      </c:valAx>
      <c:valAx>
        <c:axId val="464302640"/>
        <c:scaling>
          <c:orientation val="minMax"/>
          <c:min val="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fraction of volume</a:t>
                </a:r>
                <a:r>
                  <a:rPr lang="en-AU" baseline="0"/>
                  <a:t> from biggest void</a:t>
                </a:r>
                <a:endParaRPr lang="en-AU"/>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2248"/>
        <c:crosses val="autoZero"/>
        <c:crossBetween val="midCat"/>
      </c:valAx>
      <c:spPr>
        <a:solidFill>
          <a:schemeClr val="bg1">
            <a:lumMod val="85000"/>
          </a:schemeClr>
        </a:solid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High protein </a:t>
            </a:r>
            <a:r>
              <a:rPr lang="en-AU" sz="1400" b="0" i="0" kern="1200" spc="0" baseline="0">
                <a:solidFill>
                  <a:srgbClr val="595959"/>
                </a:solidFill>
                <a:effectLst/>
              </a:rPr>
              <a:t>(</a:t>
            </a:r>
            <a:r>
              <a:rPr lang="en-AU" sz="1400" b="0" i="0" kern="1200" spc="0" baseline="0">
                <a:solidFill>
                  <a:schemeClr val="accent6"/>
                </a:solidFill>
                <a:effectLst/>
              </a:rPr>
              <a:t>NaBr</a:t>
            </a:r>
            <a:r>
              <a:rPr lang="en-AU" sz="1400" b="0" i="0" kern="1200" spc="0" baseline="0">
                <a:solidFill>
                  <a:srgbClr val="595959"/>
                </a:solidFill>
                <a:effectLst/>
              </a:rPr>
              <a:t>, </a:t>
            </a:r>
            <a:r>
              <a:rPr lang="en-AU" sz="1400" b="0" i="0" kern="1200" spc="0" baseline="0">
                <a:solidFill>
                  <a:schemeClr val="accent1"/>
                </a:solidFill>
                <a:effectLst/>
              </a:rPr>
              <a:t>KCl</a:t>
            </a:r>
            <a:r>
              <a:rPr lang="en-AU" sz="1400" b="0" i="0" kern="1200" spc="0" baseline="0">
                <a:solidFill>
                  <a:srgbClr val="000000"/>
                </a:solidFill>
                <a:effectLst/>
              </a:rPr>
              <a:t>, </a:t>
            </a:r>
            <a:r>
              <a:rPr lang="en-AU" sz="1400" b="0" i="0" kern="1200" spc="0" baseline="0">
                <a:solidFill>
                  <a:schemeClr val="bg2">
                    <a:lumMod val="50000"/>
                  </a:schemeClr>
                </a:solidFill>
                <a:effectLst/>
              </a:rPr>
              <a:t>NaCl</a:t>
            </a:r>
            <a:r>
              <a:rPr lang="en-AU" sz="1400" b="0" i="0" kern="1200" spc="0" baseline="0">
                <a:solidFill>
                  <a:srgbClr val="000000"/>
                </a:solidFill>
                <a:effectLst/>
              </a:rPr>
              <a:t>, </a:t>
            </a:r>
            <a:r>
              <a:rPr lang="en-AU" sz="1400" b="0" i="0" kern="1200" spc="0" baseline="0">
                <a:solidFill>
                  <a:srgbClr val="C00000"/>
                </a:solidFill>
                <a:effectLst/>
              </a:rPr>
              <a:t>No salt</a:t>
            </a:r>
            <a:r>
              <a:rPr lang="en-AU" sz="1400" b="0" i="0" kern="1200" spc="0" baseline="0">
                <a:solidFill>
                  <a:srgbClr val="000000"/>
                </a:solidFill>
                <a:effectLst/>
              </a:rPr>
              <a:t>)</a:t>
            </a:r>
            <a:endParaRPr lang="en-AU">
              <a:effectLst/>
            </a:endParaRPr>
          </a:p>
        </c:rich>
      </c:tx>
      <c:layout>
        <c:manualLayout>
          <c:xMode val="edge"/>
          <c:yMode val="edge"/>
          <c:x val="0.27495718363463401"/>
          <c:y val="1.8691588785046741E-2"/>
        </c:manualLayout>
      </c:layout>
      <c:overlay val="0"/>
      <c:spPr>
        <a:noFill/>
        <a:ln>
          <a:noFill/>
        </a:ln>
        <a:effectLst/>
      </c:spPr>
    </c:title>
    <c:autoTitleDeleted val="0"/>
    <c:plotArea>
      <c:layout/>
      <c:scatterChart>
        <c:scatterStyle val="lineMarker"/>
        <c:varyColors val="0"/>
        <c:ser>
          <c:idx val="8"/>
          <c:order val="0"/>
          <c:tx>
            <c:v>11 prove</c:v>
          </c:tx>
          <c:spPr>
            <a:ln w="19050" cap="rnd">
              <a:solidFill>
                <a:srgbClr val="5B9BD5">
                  <a:lumMod val="75000"/>
                </a:srgbClr>
              </a:solidFill>
              <a:round/>
            </a:ln>
            <a:effectLst/>
          </c:spPr>
          <c:marker>
            <c:symbol val="none"/>
          </c:marker>
          <c:xVal>
            <c:numRef>
              <c:f>Compiled!$R$3:$R$23</c:f>
              <c:numCache>
                <c:formatCode>General</c:formatCode>
                <c:ptCount val="21"/>
                <c:pt idx="0">
                  <c:v>0</c:v>
                </c:pt>
                <c:pt idx="1">
                  <c:v>358</c:v>
                </c:pt>
                <c:pt idx="2">
                  <c:v>717</c:v>
                </c:pt>
                <c:pt idx="3">
                  <c:v>1076</c:v>
                </c:pt>
                <c:pt idx="4">
                  <c:v>1434</c:v>
                </c:pt>
                <c:pt idx="5">
                  <c:v>1793</c:v>
                </c:pt>
                <c:pt idx="6">
                  <c:v>2151</c:v>
                </c:pt>
                <c:pt idx="7">
                  <c:v>2510</c:v>
                </c:pt>
                <c:pt idx="8">
                  <c:v>2868</c:v>
                </c:pt>
                <c:pt idx="9">
                  <c:v>3227</c:v>
                </c:pt>
                <c:pt idx="10">
                  <c:v>3585</c:v>
                </c:pt>
                <c:pt idx="11">
                  <c:v>3943</c:v>
                </c:pt>
                <c:pt idx="12">
                  <c:v>4302</c:v>
                </c:pt>
                <c:pt idx="13">
                  <c:v>4659</c:v>
                </c:pt>
                <c:pt idx="14">
                  <c:v>5018</c:v>
                </c:pt>
                <c:pt idx="15">
                  <c:v>5369</c:v>
                </c:pt>
                <c:pt idx="16">
                  <c:v>5735</c:v>
                </c:pt>
                <c:pt idx="17">
                  <c:v>6093</c:v>
                </c:pt>
                <c:pt idx="18">
                  <c:v>6451</c:v>
                </c:pt>
                <c:pt idx="19">
                  <c:v>6810</c:v>
                </c:pt>
                <c:pt idx="20">
                  <c:v>7168</c:v>
                </c:pt>
              </c:numCache>
            </c:numRef>
          </c:xVal>
          <c:yVal>
            <c:numRef>
              <c:f>Compiled!$S$3:$S$23</c:f>
              <c:numCache>
                <c:formatCode>General</c:formatCode>
                <c:ptCount val="21"/>
                <c:pt idx="0">
                  <c:v>1529.2059790000012</c:v>
                </c:pt>
                <c:pt idx="1">
                  <c:v>504.7759471</c:v>
                </c:pt>
                <c:pt idx="2">
                  <c:v>191.16152409999998</c:v>
                </c:pt>
                <c:pt idx="3">
                  <c:v>133.69254369999999</c:v>
                </c:pt>
                <c:pt idx="4">
                  <c:v>113.1032548</c:v>
                </c:pt>
                <c:pt idx="5">
                  <c:v>105.88858449999998</c:v>
                </c:pt>
                <c:pt idx="6">
                  <c:v>103.78166020000008</c:v>
                </c:pt>
                <c:pt idx="7">
                  <c:v>105.9960071</c:v>
                </c:pt>
                <c:pt idx="8">
                  <c:v>112.7820609</c:v>
                </c:pt>
                <c:pt idx="9">
                  <c:v>118.2517661</c:v>
                </c:pt>
                <c:pt idx="10">
                  <c:v>123.95191650000002</c:v>
                </c:pt>
                <c:pt idx="11">
                  <c:v>129.5878137</c:v>
                </c:pt>
                <c:pt idx="12">
                  <c:v>131.20781030000001</c:v>
                </c:pt>
                <c:pt idx="13">
                  <c:v>132.82118510000001</c:v>
                </c:pt>
                <c:pt idx="14">
                  <c:v>133.61989289999988</c:v>
                </c:pt>
                <c:pt idx="15">
                  <c:v>136.221779</c:v>
                </c:pt>
                <c:pt idx="16">
                  <c:v>138.89704290000012</c:v>
                </c:pt>
                <c:pt idx="17">
                  <c:v>140.61198069999998</c:v>
                </c:pt>
                <c:pt idx="18">
                  <c:v>141.96652680000011</c:v>
                </c:pt>
                <c:pt idx="19">
                  <c:v>140.49070269999999</c:v>
                </c:pt>
                <c:pt idx="20">
                  <c:v>137.4071654</c:v>
                </c:pt>
              </c:numCache>
            </c:numRef>
          </c:yVal>
          <c:smooth val="0"/>
        </c:ser>
        <c:ser>
          <c:idx val="9"/>
          <c:order val="1"/>
          <c:tx>
            <c:v>15 prove</c:v>
          </c:tx>
          <c:spPr>
            <a:ln w="19050" cap="rnd">
              <a:solidFill>
                <a:srgbClr val="5B9BD5"/>
              </a:solidFill>
              <a:round/>
            </a:ln>
            <a:effectLst/>
          </c:spPr>
          <c:marker>
            <c:symbol val="none"/>
          </c:marker>
          <c:xVal>
            <c:numRef>
              <c:f>Compiled!$T$3:$T$23</c:f>
              <c:numCache>
                <c:formatCode>General</c:formatCode>
                <c:ptCount val="21"/>
                <c:pt idx="0">
                  <c:v>0</c:v>
                </c:pt>
                <c:pt idx="1">
                  <c:v>358</c:v>
                </c:pt>
                <c:pt idx="2">
                  <c:v>717</c:v>
                </c:pt>
                <c:pt idx="3">
                  <c:v>1076</c:v>
                </c:pt>
                <c:pt idx="4">
                  <c:v>1435</c:v>
                </c:pt>
                <c:pt idx="5">
                  <c:v>1794</c:v>
                </c:pt>
                <c:pt idx="6">
                  <c:v>2154</c:v>
                </c:pt>
                <c:pt idx="7">
                  <c:v>2512</c:v>
                </c:pt>
                <c:pt idx="8">
                  <c:v>2870</c:v>
                </c:pt>
                <c:pt idx="9">
                  <c:v>3228</c:v>
                </c:pt>
                <c:pt idx="10">
                  <c:v>3586</c:v>
                </c:pt>
                <c:pt idx="11">
                  <c:v>3946</c:v>
                </c:pt>
                <c:pt idx="12">
                  <c:v>4303</c:v>
                </c:pt>
                <c:pt idx="13">
                  <c:v>4661</c:v>
                </c:pt>
                <c:pt idx="14">
                  <c:v>5019</c:v>
                </c:pt>
                <c:pt idx="15">
                  <c:v>5378</c:v>
                </c:pt>
                <c:pt idx="16">
                  <c:v>5736</c:v>
                </c:pt>
                <c:pt idx="17">
                  <c:v>6095</c:v>
                </c:pt>
                <c:pt idx="18">
                  <c:v>6453</c:v>
                </c:pt>
                <c:pt idx="19">
                  <c:v>6812</c:v>
                </c:pt>
                <c:pt idx="20">
                  <c:v>7170</c:v>
                </c:pt>
              </c:numCache>
            </c:numRef>
          </c:xVal>
          <c:yVal>
            <c:numRef>
              <c:f>Compiled!$U$3:$U$23</c:f>
              <c:numCache>
                <c:formatCode>General</c:formatCode>
                <c:ptCount val="21"/>
                <c:pt idx="0">
                  <c:v>1943.3974329999992</c:v>
                </c:pt>
                <c:pt idx="1">
                  <c:v>830.53395450000005</c:v>
                </c:pt>
                <c:pt idx="2">
                  <c:v>218.8944592</c:v>
                </c:pt>
                <c:pt idx="3">
                  <c:v>135.5873641</c:v>
                </c:pt>
                <c:pt idx="4">
                  <c:v>113.7888603</c:v>
                </c:pt>
                <c:pt idx="5">
                  <c:v>103.81211660000002</c:v>
                </c:pt>
                <c:pt idx="6">
                  <c:v>101.857174</c:v>
                </c:pt>
                <c:pt idx="7">
                  <c:v>102.14485569999999</c:v>
                </c:pt>
                <c:pt idx="8">
                  <c:v>104.6259232</c:v>
                </c:pt>
                <c:pt idx="9">
                  <c:v>111.02563209999994</c:v>
                </c:pt>
                <c:pt idx="10">
                  <c:v>123.3316985</c:v>
                </c:pt>
                <c:pt idx="11">
                  <c:v>127.99863160000002</c:v>
                </c:pt>
                <c:pt idx="12">
                  <c:v>130.44715269999998</c:v>
                </c:pt>
                <c:pt idx="13">
                  <c:v>131.28677209999998</c:v>
                </c:pt>
                <c:pt idx="14">
                  <c:v>132.22344319999999</c:v>
                </c:pt>
                <c:pt idx="15">
                  <c:v>132.11551819999988</c:v>
                </c:pt>
                <c:pt idx="16">
                  <c:v>133.64089159999995</c:v>
                </c:pt>
                <c:pt idx="17">
                  <c:v>134.6614744</c:v>
                </c:pt>
                <c:pt idx="18">
                  <c:v>130.99925769999999</c:v>
                </c:pt>
                <c:pt idx="19">
                  <c:v>133.04588669999998</c:v>
                </c:pt>
                <c:pt idx="20">
                  <c:v>138.70382949999998</c:v>
                </c:pt>
              </c:numCache>
            </c:numRef>
          </c:yVal>
          <c:smooth val="0"/>
        </c:ser>
        <c:ser>
          <c:idx val="10"/>
          <c:order val="2"/>
          <c:tx>
            <c:v>11 bake</c:v>
          </c:tx>
          <c:spPr>
            <a:ln w="19050" cap="rnd">
              <a:solidFill>
                <a:srgbClr val="5B9BD5">
                  <a:lumMod val="75000"/>
                </a:srgbClr>
              </a:solidFill>
              <a:round/>
            </a:ln>
            <a:effectLst/>
          </c:spPr>
          <c:marker>
            <c:symbol val="none"/>
          </c:marker>
          <c:xVal>
            <c:numRef>
              <c:f>Compiled!$V$24:$V$31</c:f>
              <c:numCache>
                <c:formatCode>General</c:formatCode>
                <c:ptCount val="8"/>
                <c:pt idx="0">
                  <c:v>7341</c:v>
                </c:pt>
                <c:pt idx="1">
                  <c:v>7699</c:v>
                </c:pt>
                <c:pt idx="2">
                  <c:v>8058</c:v>
                </c:pt>
                <c:pt idx="3">
                  <c:v>8416</c:v>
                </c:pt>
                <c:pt idx="4">
                  <c:v>8775</c:v>
                </c:pt>
                <c:pt idx="5">
                  <c:v>9133</c:v>
                </c:pt>
                <c:pt idx="6">
                  <c:v>9492</c:v>
                </c:pt>
                <c:pt idx="7">
                  <c:v>9850</c:v>
                </c:pt>
              </c:numCache>
            </c:numRef>
          </c:xVal>
          <c:yVal>
            <c:numRef>
              <c:f>Compiled!$W$24:$W$31</c:f>
              <c:numCache>
                <c:formatCode>General</c:formatCode>
                <c:ptCount val="8"/>
                <c:pt idx="0">
                  <c:v>137.89951309999998</c:v>
                </c:pt>
                <c:pt idx="1">
                  <c:v>145.09939159999999</c:v>
                </c:pt>
                <c:pt idx="2">
                  <c:v>143.87445269999998</c:v>
                </c:pt>
                <c:pt idx="3">
                  <c:v>145.29908209999988</c:v>
                </c:pt>
                <c:pt idx="4">
                  <c:v>142.58561929999999</c:v>
                </c:pt>
                <c:pt idx="5">
                  <c:v>139.9976235</c:v>
                </c:pt>
                <c:pt idx="6">
                  <c:v>139.5607693</c:v>
                </c:pt>
                <c:pt idx="7">
                  <c:v>139.44157989999999</c:v>
                </c:pt>
              </c:numCache>
            </c:numRef>
          </c:yVal>
          <c:smooth val="0"/>
        </c:ser>
        <c:ser>
          <c:idx val="11"/>
          <c:order val="3"/>
          <c:tx>
            <c:v>15 bake</c:v>
          </c:tx>
          <c:spPr>
            <a:ln w="19050" cap="rnd">
              <a:solidFill>
                <a:srgbClr val="5B9BD5"/>
              </a:solidFill>
              <a:round/>
            </a:ln>
            <a:effectLst/>
          </c:spPr>
          <c:marker>
            <c:symbol val="none"/>
          </c:marker>
          <c:xVal>
            <c:numRef>
              <c:f>Compiled!$X$24:$X$31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Compiled!$Y$24:$Y$31</c:f>
              <c:numCache>
                <c:formatCode>General</c:formatCode>
                <c:ptCount val="8"/>
                <c:pt idx="0">
                  <c:v>137.94636259999999</c:v>
                </c:pt>
                <c:pt idx="1">
                  <c:v>141.15592380000001</c:v>
                </c:pt>
                <c:pt idx="2">
                  <c:v>138.58731320000001</c:v>
                </c:pt>
                <c:pt idx="3">
                  <c:v>140.92941440000001</c:v>
                </c:pt>
                <c:pt idx="4">
                  <c:v>139.8991077</c:v>
                </c:pt>
                <c:pt idx="5">
                  <c:v>137.7387282</c:v>
                </c:pt>
                <c:pt idx="6">
                  <c:v>136.86671810000001</c:v>
                </c:pt>
                <c:pt idx="7">
                  <c:v>135.1246764</c:v>
                </c:pt>
              </c:numCache>
            </c:numRef>
          </c:yVal>
          <c:smooth val="0"/>
        </c:ser>
        <c:ser>
          <c:idx val="12"/>
          <c:order val="4"/>
          <c:tx>
            <c:v>12 prove</c:v>
          </c:tx>
          <c:spPr>
            <a:ln w="19050" cap="rnd">
              <a:solidFill>
                <a:srgbClr val="70AD47"/>
              </a:solidFill>
              <a:round/>
            </a:ln>
            <a:effectLst/>
          </c:spPr>
          <c:marker>
            <c:symbol val="none"/>
          </c:marker>
          <c:xVal>
            <c:numRef>
              <c:f>Compiled!$Z$3:$Z$23</c:f>
              <c:numCache>
                <c:formatCode>General</c:formatCode>
                <c:ptCount val="21"/>
                <c:pt idx="0">
                  <c:v>0</c:v>
                </c:pt>
                <c:pt idx="1">
                  <c:v>359</c:v>
                </c:pt>
                <c:pt idx="2">
                  <c:v>718</c:v>
                </c:pt>
                <c:pt idx="3">
                  <c:v>1080</c:v>
                </c:pt>
                <c:pt idx="4">
                  <c:v>1442</c:v>
                </c:pt>
                <c:pt idx="5">
                  <c:v>1806</c:v>
                </c:pt>
                <c:pt idx="6">
                  <c:v>2169</c:v>
                </c:pt>
                <c:pt idx="7">
                  <c:v>2532</c:v>
                </c:pt>
                <c:pt idx="8">
                  <c:v>2893</c:v>
                </c:pt>
                <c:pt idx="9">
                  <c:v>3250</c:v>
                </c:pt>
                <c:pt idx="10">
                  <c:v>3611</c:v>
                </c:pt>
                <c:pt idx="11">
                  <c:v>3969</c:v>
                </c:pt>
                <c:pt idx="12">
                  <c:v>4328</c:v>
                </c:pt>
                <c:pt idx="13">
                  <c:v>4687</c:v>
                </c:pt>
                <c:pt idx="14">
                  <c:v>5048</c:v>
                </c:pt>
                <c:pt idx="15">
                  <c:v>5414</c:v>
                </c:pt>
                <c:pt idx="16">
                  <c:v>5776</c:v>
                </c:pt>
                <c:pt idx="17">
                  <c:v>6139</c:v>
                </c:pt>
                <c:pt idx="18">
                  <c:v>6500</c:v>
                </c:pt>
                <c:pt idx="19">
                  <c:v>6859</c:v>
                </c:pt>
                <c:pt idx="20">
                  <c:v>7217</c:v>
                </c:pt>
              </c:numCache>
            </c:numRef>
          </c:xVal>
          <c:yVal>
            <c:numRef>
              <c:f>Compiled!$AA$3:$AA$23</c:f>
              <c:numCache>
                <c:formatCode>General</c:formatCode>
                <c:ptCount val="21"/>
                <c:pt idx="0">
                  <c:v>2656.7226179999998</c:v>
                </c:pt>
                <c:pt idx="1">
                  <c:v>2299.7927730000001</c:v>
                </c:pt>
                <c:pt idx="2">
                  <c:v>1150.605123</c:v>
                </c:pt>
                <c:pt idx="3">
                  <c:v>418.30905610000002</c:v>
                </c:pt>
                <c:pt idx="4">
                  <c:v>235.6320619</c:v>
                </c:pt>
                <c:pt idx="5">
                  <c:v>175.00436589999998</c:v>
                </c:pt>
                <c:pt idx="6">
                  <c:v>158.75383509999998</c:v>
                </c:pt>
                <c:pt idx="7">
                  <c:v>153.49628509999999</c:v>
                </c:pt>
                <c:pt idx="8">
                  <c:v>155.62951809999998</c:v>
                </c:pt>
                <c:pt idx="9">
                  <c:v>174.2541909</c:v>
                </c:pt>
                <c:pt idx="10">
                  <c:v>182.78885319999998</c:v>
                </c:pt>
                <c:pt idx="11">
                  <c:v>188.25596119999992</c:v>
                </c:pt>
                <c:pt idx="12">
                  <c:v>192.08104430000012</c:v>
                </c:pt>
                <c:pt idx="13">
                  <c:v>196.12328449999998</c:v>
                </c:pt>
                <c:pt idx="14">
                  <c:v>197.54751159999998</c:v>
                </c:pt>
                <c:pt idx="15">
                  <c:v>199.35831570000011</c:v>
                </c:pt>
                <c:pt idx="16">
                  <c:v>200.01558889999998</c:v>
                </c:pt>
                <c:pt idx="17">
                  <c:v>200.87771290000001</c:v>
                </c:pt>
                <c:pt idx="18">
                  <c:v>199.1934229</c:v>
                </c:pt>
                <c:pt idx="19">
                  <c:v>191.05318299999999</c:v>
                </c:pt>
                <c:pt idx="20">
                  <c:v>188.97889840000011</c:v>
                </c:pt>
              </c:numCache>
            </c:numRef>
          </c:yVal>
          <c:smooth val="0"/>
        </c:ser>
        <c:ser>
          <c:idx val="13"/>
          <c:order val="5"/>
          <c:tx>
            <c:v>16 prove</c:v>
          </c:tx>
          <c:spPr>
            <a:ln w="19050" cap="rnd">
              <a:solidFill>
                <a:srgbClr val="70AD47">
                  <a:lumMod val="75000"/>
                </a:srgbClr>
              </a:solidFill>
              <a:round/>
            </a:ln>
            <a:effectLst/>
          </c:spPr>
          <c:marker>
            <c:symbol val="none"/>
          </c:marker>
          <c:xVal>
            <c:numRef>
              <c:f>Compiled!$AB$3:$AB$23</c:f>
              <c:numCache>
                <c:formatCode>General</c:formatCode>
                <c:ptCount val="21"/>
                <c:pt idx="0">
                  <c:v>0</c:v>
                </c:pt>
                <c:pt idx="1">
                  <c:v>359</c:v>
                </c:pt>
                <c:pt idx="2">
                  <c:v>717</c:v>
                </c:pt>
                <c:pt idx="3">
                  <c:v>1075</c:v>
                </c:pt>
                <c:pt idx="4">
                  <c:v>1430</c:v>
                </c:pt>
                <c:pt idx="5">
                  <c:v>1788</c:v>
                </c:pt>
                <c:pt idx="6">
                  <c:v>2147</c:v>
                </c:pt>
                <c:pt idx="7">
                  <c:v>2504</c:v>
                </c:pt>
                <c:pt idx="8">
                  <c:v>2862</c:v>
                </c:pt>
                <c:pt idx="9">
                  <c:v>3214</c:v>
                </c:pt>
                <c:pt idx="10">
                  <c:v>3579</c:v>
                </c:pt>
                <c:pt idx="11">
                  <c:v>3938</c:v>
                </c:pt>
                <c:pt idx="12">
                  <c:v>4295</c:v>
                </c:pt>
                <c:pt idx="13">
                  <c:v>4655</c:v>
                </c:pt>
                <c:pt idx="14">
                  <c:v>5006</c:v>
                </c:pt>
                <c:pt idx="15">
                  <c:v>5371</c:v>
                </c:pt>
                <c:pt idx="16">
                  <c:v>5731</c:v>
                </c:pt>
                <c:pt idx="17">
                  <c:v>6090</c:v>
                </c:pt>
                <c:pt idx="18">
                  <c:v>6453</c:v>
                </c:pt>
                <c:pt idx="19">
                  <c:v>6815</c:v>
                </c:pt>
                <c:pt idx="20">
                  <c:v>7178</c:v>
                </c:pt>
              </c:numCache>
            </c:numRef>
          </c:xVal>
          <c:yVal>
            <c:numRef>
              <c:f>Compiled!$AC$3:$AC$23</c:f>
              <c:numCache>
                <c:formatCode>General</c:formatCode>
                <c:ptCount val="21"/>
                <c:pt idx="0">
                  <c:v>2654.2510060000018</c:v>
                </c:pt>
                <c:pt idx="1">
                  <c:v>2353.8139830000018</c:v>
                </c:pt>
                <c:pt idx="2">
                  <c:v>1336.8193399999998</c:v>
                </c:pt>
                <c:pt idx="3">
                  <c:v>456.397471</c:v>
                </c:pt>
                <c:pt idx="4">
                  <c:v>246.38910640000012</c:v>
                </c:pt>
                <c:pt idx="5">
                  <c:v>178.34305979999988</c:v>
                </c:pt>
                <c:pt idx="6">
                  <c:v>152.32283250000012</c:v>
                </c:pt>
                <c:pt idx="7">
                  <c:v>147.44750669999999</c:v>
                </c:pt>
                <c:pt idx="8">
                  <c:v>148.13877419999992</c:v>
                </c:pt>
                <c:pt idx="9">
                  <c:v>165.10418199999998</c:v>
                </c:pt>
                <c:pt idx="10">
                  <c:v>171.93730060000001</c:v>
                </c:pt>
                <c:pt idx="11">
                  <c:v>181.29526899999999</c:v>
                </c:pt>
                <c:pt idx="12">
                  <c:v>183.46482399999999</c:v>
                </c:pt>
                <c:pt idx="13">
                  <c:v>185.52015409999998</c:v>
                </c:pt>
                <c:pt idx="14">
                  <c:v>180.94127840000004</c:v>
                </c:pt>
                <c:pt idx="15">
                  <c:v>184.04077859999998</c:v>
                </c:pt>
                <c:pt idx="16">
                  <c:v>177.4685346</c:v>
                </c:pt>
                <c:pt idx="17">
                  <c:v>175.08081780000012</c:v>
                </c:pt>
                <c:pt idx="18">
                  <c:v>190.95666219999998</c:v>
                </c:pt>
                <c:pt idx="19">
                  <c:v>186.43701870000001</c:v>
                </c:pt>
                <c:pt idx="20">
                  <c:v>184.56806449999999</c:v>
                </c:pt>
              </c:numCache>
            </c:numRef>
          </c:yVal>
          <c:smooth val="0"/>
        </c:ser>
        <c:ser>
          <c:idx val="14"/>
          <c:order val="6"/>
          <c:tx>
            <c:v>12 bake</c:v>
          </c:tx>
          <c:spPr>
            <a:ln w="19050" cap="rnd">
              <a:solidFill>
                <a:srgbClr val="70AD47"/>
              </a:solidFill>
              <a:round/>
            </a:ln>
            <a:effectLst/>
          </c:spPr>
          <c:marker>
            <c:symbol val="none"/>
          </c:marker>
          <c:xVal>
            <c:numRef>
              <c:f>Compiled!$AD$25:$AD$31</c:f>
              <c:numCache>
                <c:formatCode>General</c:formatCode>
                <c:ptCount val="7"/>
                <c:pt idx="0">
                  <c:v>7725</c:v>
                </c:pt>
                <c:pt idx="1">
                  <c:v>8083</c:v>
                </c:pt>
                <c:pt idx="2">
                  <c:v>8442</c:v>
                </c:pt>
                <c:pt idx="3">
                  <c:v>8801</c:v>
                </c:pt>
                <c:pt idx="4">
                  <c:v>9159</c:v>
                </c:pt>
                <c:pt idx="5">
                  <c:v>9518</c:v>
                </c:pt>
                <c:pt idx="6">
                  <c:v>9876</c:v>
                </c:pt>
              </c:numCache>
            </c:numRef>
          </c:xVal>
          <c:yVal>
            <c:numRef>
              <c:f>Compiled!$AE$25:$AE$31</c:f>
              <c:numCache>
                <c:formatCode>General</c:formatCode>
                <c:ptCount val="7"/>
                <c:pt idx="0">
                  <c:v>192.87350339999998</c:v>
                </c:pt>
                <c:pt idx="1">
                  <c:v>188.84652850000001</c:v>
                </c:pt>
                <c:pt idx="2">
                  <c:v>189.23852249999999</c:v>
                </c:pt>
                <c:pt idx="3">
                  <c:v>190.50274479999999</c:v>
                </c:pt>
                <c:pt idx="4">
                  <c:v>186.88085050000001</c:v>
                </c:pt>
                <c:pt idx="5">
                  <c:v>186.39653680000012</c:v>
                </c:pt>
                <c:pt idx="6">
                  <c:v>190.10891810000001</c:v>
                </c:pt>
              </c:numCache>
            </c:numRef>
          </c:yVal>
          <c:smooth val="0"/>
        </c:ser>
        <c:ser>
          <c:idx val="15"/>
          <c:order val="7"/>
          <c:tx>
            <c:v>16 bake</c:v>
          </c:tx>
          <c:spPr>
            <a:ln w="19050" cap="rnd">
              <a:solidFill>
                <a:srgbClr val="70AD47">
                  <a:lumMod val="75000"/>
                </a:srgbClr>
              </a:solidFill>
              <a:round/>
            </a:ln>
            <a:effectLst/>
          </c:spPr>
          <c:marker>
            <c:symbol val="none"/>
          </c:marker>
          <c:xVal>
            <c:numRef>
              <c:f>Compiled!$AF$26:$AF$31</c:f>
              <c:numCache>
                <c:formatCode>General</c:formatCode>
                <c:ptCount val="6"/>
                <c:pt idx="0">
                  <c:v>8006</c:v>
                </c:pt>
                <c:pt idx="1">
                  <c:v>8364</c:v>
                </c:pt>
                <c:pt idx="2">
                  <c:v>8722</c:v>
                </c:pt>
                <c:pt idx="3">
                  <c:v>9082</c:v>
                </c:pt>
                <c:pt idx="4">
                  <c:v>9440</c:v>
                </c:pt>
                <c:pt idx="5">
                  <c:v>9792</c:v>
                </c:pt>
              </c:numCache>
            </c:numRef>
          </c:xVal>
          <c:yVal>
            <c:numRef>
              <c:f>Compiled!$AG$26:$AG$31</c:f>
              <c:numCache>
                <c:formatCode>General</c:formatCode>
                <c:ptCount val="6"/>
                <c:pt idx="0">
                  <c:v>181.21819589999998</c:v>
                </c:pt>
                <c:pt idx="1">
                  <c:v>181.4101392</c:v>
                </c:pt>
                <c:pt idx="2">
                  <c:v>180.61495309999984</c:v>
                </c:pt>
                <c:pt idx="3">
                  <c:v>180.34241470000001</c:v>
                </c:pt>
                <c:pt idx="4">
                  <c:v>178.49677439999999</c:v>
                </c:pt>
                <c:pt idx="5">
                  <c:v>179.24999109999987</c:v>
                </c:pt>
              </c:numCache>
            </c:numRef>
          </c:yVal>
          <c:smooth val="0"/>
        </c:ser>
        <c:ser>
          <c:idx val="22"/>
          <c:order val="8"/>
          <c:tx>
            <c:v>3 prove</c:v>
          </c:tx>
          <c:spPr>
            <a:ln w="19050" cap="rnd">
              <a:solidFill>
                <a:srgbClr val="C00000"/>
              </a:solidFill>
              <a:round/>
            </a:ln>
            <a:effectLst/>
          </c:spPr>
          <c:marker>
            <c:symbol val="none"/>
          </c:marker>
          <c:xVal>
            <c:numRef>
              <c:f>Compiled!$AT$3:$AT$23</c:f>
              <c:numCache>
                <c:formatCode>General</c:formatCode>
                <c:ptCount val="21"/>
                <c:pt idx="0">
                  <c:v>0</c:v>
                </c:pt>
                <c:pt idx="1">
                  <c:v>348</c:v>
                </c:pt>
                <c:pt idx="2">
                  <c:v>703</c:v>
                </c:pt>
                <c:pt idx="3">
                  <c:v>1064</c:v>
                </c:pt>
                <c:pt idx="4">
                  <c:v>1412</c:v>
                </c:pt>
                <c:pt idx="5">
                  <c:v>1766</c:v>
                </c:pt>
                <c:pt idx="6">
                  <c:v>2121</c:v>
                </c:pt>
                <c:pt idx="7">
                  <c:v>2474</c:v>
                </c:pt>
                <c:pt idx="8">
                  <c:v>2827</c:v>
                </c:pt>
                <c:pt idx="9">
                  <c:v>3188</c:v>
                </c:pt>
                <c:pt idx="10">
                  <c:v>3541</c:v>
                </c:pt>
                <c:pt idx="11">
                  <c:v>3888</c:v>
                </c:pt>
                <c:pt idx="12">
                  <c:v>4242</c:v>
                </c:pt>
                <c:pt idx="13">
                  <c:v>4597</c:v>
                </c:pt>
                <c:pt idx="14">
                  <c:v>4951</c:v>
                </c:pt>
                <c:pt idx="15">
                  <c:v>5306</c:v>
                </c:pt>
                <c:pt idx="16">
                  <c:v>5660</c:v>
                </c:pt>
                <c:pt idx="17">
                  <c:v>6015</c:v>
                </c:pt>
                <c:pt idx="18">
                  <c:v>6368</c:v>
                </c:pt>
                <c:pt idx="19">
                  <c:v>6722</c:v>
                </c:pt>
                <c:pt idx="20">
                  <c:v>7083</c:v>
                </c:pt>
              </c:numCache>
            </c:numRef>
          </c:xVal>
          <c:yVal>
            <c:numRef>
              <c:f>Compiled!$AU$3:$AU$23</c:f>
              <c:numCache>
                <c:formatCode>General</c:formatCode>
                <c:ptCount val="21"/>
                <c:pt idx="0">
                  <c:v>1048.7226459999999</c:v>
                </c:pt>
                <c:pt idx="1">
                  <c:v>474.20514519999995</c:v>
                </c:pt>
                <c:pt idx="2">
                  <c:v>170.64315869999987</c:v>
                </c:pt>
                <c:pt idx="3">
                  <c:v>114.220083</c:v>
                </c:pt>
                <c:pt idx="4">
                  <c:v>95.870295809999988</c:v>
                </c:pt>
                <c:pt idx="5">
                  <c:v>92.220947080000002</c:v>
                </c:pt>
                <c:pt idx="6">
                  <c:v>92.03975432</c:v>
                </c:pt>
                <c:pt idx="7">
                  <c:v>94.665623389999993</c:v>
                </c:pt>
                <c:pt idx="8">
                  <c:v>101.94757360000011</c:v>
                </c:pt>
                <c:pt idx="9">
                  <c:v>118.1188516</c:v>
                </c:pt>
                <c:pt idx="10">
                  <c:v>126.51053279999998</c:v>
                </c:pt>
                <c:pt idx="11">
                  <c:v>124.860207</c:v>
                </c:pt>
                <c:pt idx="12">
                  <c:v>119.7179734000001</c:v>
                </c:pt>
                <c:pt idx="13">
                  <c:v>120.5854593</c:v>
                </c:pt>
                <c:pt idx="14">
                  <c:v>126.817481</c:v>
                </c:pt>
                <c:pt idx="15">
                  <c:v>126.4103786</c:v>
                </c:pt>
                <c:pt idx="16">
                  <c:v>120.24846429999999</c:v>
                </c:pt>
                <c:pt idx="17">
                  <c:v>130.20619069999998</c:v>
                </c:pt>
                <c:pt idx="18">
                  <c:v>130.8906815</c:v>
                </c:pt>
                <c:pt idx="19">
                  <c:v>132.43504960000001</c:v>
                </c:pt>
                <c:pt idx="20">
                  <c:v>136.35985199999999</c:v>
                </c:pt>
              </c:numCache>
            </c:numRef>
          </c:yVal>
          <c:smooth val="0"/>
        </c:ser>
        <c:ser>
          <c:idx val="23"/>
          <c:order val="9"/>
          <c:tx>
            <c:v>7 prove</c:v>
          </c:tx>
          <c:spPr>
            <a:ln w="19050" cap="rnd">
              <a:solidFill>
                <a:srgbClr val="FF0000"/>
              </a:solidFill>
              <a:round/>
            </a:ln>
            <a:effectLst/>
          </c:spPr>
          <c:marker>
            <c:symbol val="none"/>
          </c:marker>
          <c:xVal>
            <c:numRef>
              <c:f>Compiled!$AV$3:$AV$23</c:f>
              <c:numCache>
                <c:formatCode>General</c:formatCode>
                <c:ptCount val="21"/>
                <c:pt idx="0">
                  <c:v>0</c:v>
                </c:pt>
                <c:pt idx="1">
                  <c:v>358</c:v>
                </c:pt>
                <c:pt idx="2">
                  <c:v>717</c:v>
                </c:pt>
                <c:pt idx="3">
                  <c:v>1075</c:v>
                </c:pt>
                <c:pt idx="4">
                  <c:v>1435</c:v>
                </c:pt>
                <c:pt idx="5">
                  <c:v>1794</c:v>
                </c:pt>
                <c:pt idx="6">
                  <c:v>2145</c:v>
                </c:pt>
                <c:pt idx="7">
                  <c:v>2503</c:v>
                </c:pt>
                <c:pt idx="8">
                  <c:v>2869</c:v>
                </c:pt>
                <c:pt idx="9">
                  <c:v>3227</c:v>
                </c:pt>
                <c:pt idx="10">
                  <c:v>3586</c:v>
                </c:pt>
                <c:pt idx="11">
                  <c:v>3946</c:v>
                </c:pt>
                <c:pt idx="12">
                  <c:v>4304</c:v>
                </c:pt>
                <c:pt idx="13">
                  <c:v>4663</c:v>
                </c:pt>
                <c:pt idx="14">
                  <c:v>5020</c:v>
                </c:pt>
                <c:pt idx="15">
                  <c:v>5374</c:v>
                </c:pt>
                <c:pt idx="16">
                  <c:v>5731</c:v>
                </c:pt>
                <c:pt idx="17">
                  <c:v>6089</c:v>
                </c:pt>
                <c:pt idx="18">
                  <c:v>6448</c:v>
                </c:pt>
                <c:pt idx="19">
                  <c:v>6806</c:v>
                </c:pt>
                <c:pt idx="20">
                  <c:v>7164</c:v>
                </c:pt>
              </c:numCache>
            </c:numRef>
          </c:xVal>
          <c:yVal>
            <c:numRef>
              <c:f>Compiled!$AW$3:$AW$23</c:f>
              <c:numCache>
                <c:formatCode>General</c:formatCode>
                <c:ptCount val="21"/>
                <c:pt idx="0">
                  <c:v>847.78261909999958</c:v>
                </c:pt>
                <c:pt idx="1">
                  <c:v>269.06253739999994</c:v>
                </c:pt>
                <c:pt idx="2">
                  <c:v>125.5328559</c:v>
                </c:pt>
                <c:pt idx="3">
                  <c:v>98.071757699999978</c:v>
                </c:pt>
                <c:pt idx="4">
                  <c:v>91.836119949999997</c:v>
                </c:pt>
                <c:pt idx="5">
                  <c:v>87.666450620000006</c:v>
                </c:pt>
                <c:pt idx="6">
                  <c:v>90.748282869999983</c:v>
                </c:pt>
                <c:pt idx="7">
                  <c:v>99.517339419999999</c:v>
                </c:pt>
                <c:pt idx="8">
                  <c:v>107.47371179999998</c:v>
                </c:pt>
                <c:pt idx="9">
                  <c:v>111.867361</c:v>
                </c:pt>
                <c:pt idx="10">
                  <c:v>114.22731760000002</c:v>
                </c:pt>
                <c:pt idx="11">
                  <c:v>115.45920590000006</c:v>
                </c:pt>
                <c:pt idx="12">
                  <c:v>119.0199408</c:v>
                </c:pt>
                <c:pt idx="13">
                  <c:v>119.16088739999989</c:v>
                </c:pt>
                <c:pt idx="14">
                  <c:v>119.13734809999994</c:v>
                </c:pt>
                <c:pt idx="15">
                  <c:v>119.0272528</c:v>
                </c:pt>
                <c:pt idx="16">
                  <c:v>122.72446020000002</c:v>
                </c:pt>
                <c:pt idx="17">
                  <c:v>125.70410070000005</c:v>
                </c:pt>
                <c:pt idx="18">
                  <c:v>131.7714665</c:v>
                </c:pt>
                <c:pt idx="19">
                  <c:v>133.4671931</c:v>
                </c:pt>
                <c:pt idx="20">
                  <c:v>135.84978129999988</c:v>
                </c:pt>
              </c:numCache>
            </c:numRef>
          </c:yVal>
          <c:smooth val="0"/>
        </c:ser>
        <c:ser>
          <c:idx val="24"/>
          <c:order val="10"/>
          <c:tx>
            <c:v>3R bake</c:v>
          </c:tx>
          <c:spPr>
            <a:ln w="19050" cap="rnd">
              <a:solidFill>
                <a:srgbClr val="C00000"/>
              </a:solidFill>
              <a:round/>
            </a:ln>
            <a:effectLst/>
          </c:spPr>
          <c:marker>
            <c:symbol val="none"/>
          </c:marker>
          <c:xVal>
            <c:numRef>
              <c:f>Compiled!$AX$24:$AX$33</c:f>
              <c:numCache>
                <c:formatCode>General</c:formatCode>
                <c:ptCount val="10"/>
                <c:pt idx="0">
                  <c:v>7320</c:v>
                </c:pt>
                <c:pt idx="1">
                  <c:v>7678</c:v>
                </c:pt>
                <c:pt idx="2">
                  <c:v>8038</c:v>
                </c:pt>
                <c:pt idx="3">
                  <c:v>8397</c:v>
                </c:pt>
                <c:pt idx="4">
                  <c:v>8756</c:v>
                </c:pt>
                <c:pt idx="5">
                  <c:v>9115</c:v>
                </c:pt>
                <c:pt idx="6">
                  <c:v>9473</c:v>
                </c:pt>
                <c:pt idx="7">
                  <c:v>9832</c:v>
                </c:pt>
                <c:pt idx="8">
                  <c:v>10192</c:v>
                </c:pt>
                <c:pt idx="9">
                  <c:v>10551</c:v>
                </c:pt>
              </c:numCache>
            </c:numRef>
          </c:xVal>
          <c:yVal>
            <c:numRef>
              <c:f>Compiled!$AY$24:$AY$33</c:f>
              <c:numCache>
                <c:formatCode>General</c:formatCode>
                <c:ptCount val="10"/>
                <c:pt idx="0">
                  <c:v>121.7153651</c:v>
                </c:pt>
                <c:pt idx="1">
                  <c:v>129.58103780000019</c:v>
                </c:pt>
                <c:pt idx="2">
                  <c:v>131.42501179999999</c:v>
                </c:pt>
                <c:pt idx="3">
                  <c:v>139.09513860000001</c:v>
                </c:pt>
                <c:pt idx="4">
                  <c:v>140.4136807999999</c:v>
                </c:pt>
                <c:pt idx="5">
                  <c:v>141.17026279999988</c:v>
                </c:pt>
                <c:pt idx="6">
                  <c:v>141.01538600000001</c:v>
                </c:pt>
                <c:pt idx="7">
                  <c:v>139.9689946</c:v>
                </c:pt>
                <c:pt idx="8">
                  <c:v>138.06422740000011</c:v>
                </c:pt>
                <c:pt idx="9">
                  <c:v>137.07375369999977</c:v>
                </c:pt>
              </c:numCache>
            </c:numRef>
          </c:yVal>
          <c:smooth val="0"/>
        </c:ser>
        <c:ser>
          <c:idx val="25"/>
          <c:order val="11"/>
          <c:tx>
            <c:v>4 prove</c:v>
          </c:tx>
          <c:spPr>
            <a:ln w="19050" cap="rnd">
              <a:solidFill>
                <a:sysClr val="windowText" lastClr="000000">
                  <a:lumMod val="50000"/>
                  <a:lumOff val="50000"/>
                </a:sysClr>
              </a:solidFill>
              <a:round/>
            </a:ln>
            <a:effectLst/>
          </c:spPr>
          <c:marker>
            <c:symbol val="none"/>
          </c:marker>
          <c:xVal>
            <c:numRef>
              <c:f>Compiled!$AZ$3:$AZ$23</c:f>
              <c:numCache>
                <c:formatCode>General</c:formatCode>
                <c:ptCount val="21"/>
                <c:pt idx="0">
                  <c:v>0</c:v>
                </c:pt>
                <c:pt idx="1">
                  <c:v>354</c:v>
                </c:pt>
                <c:pt idx="2">
                  <c:v>709</c:v>
                </c:pt>
                <c:pt idx="3">
                  <c:v>1063</c:v>
                </c:pt>
                <c:pt idx="4">
                  <c:v>1418</c:v>
                </c:pt>
                <c:pt idx="5">
                  <c:v>1772</c:v>
                </c:pt>
                <c:pt idx="6">
                  <c:v>2119</c:v>
                </c:pt>
                <c:pt idx="7">
                  <c:v>2474</c:v>
                </c:pt>
                <c:pt idx="8">
                  <c:v>2835</c:v>
                </c:pt>
                <c:pt idx="9">
                  <c:v>3183</c:v>
                </c:pt>
                <c:pt idx="10">
                  <c:v>3537</c:v>
                </c:pt>
                <c:pt idx="11">
                  <c:v>3892</c:v>
                </c:pt>
                <c:pt idx="12">
                  <c:v>4246</c:v>
                </c:pt>
                <c:pt idx="13">
                  <c:v>4600</c:v>
                </c:pt>
                <c:pt idx="14">
                  <c:v>4953</c:v>
                </c:pt>
                <c:pt idx="15">
                  <c:v>5309</c:v>
                </c:pt>
                <c:pt idx="16">
                  <c:v>5670</c:v>
                </c:pt>
                <c:pt idx="17">
                  <c:v>6025</c:v>
                </c:pt>
                <c:pt idx="18">
                  <c:v>6379</c:v>
                </c:pt>
                <c:pt idx="19">
                  <c:v>6733</c:v>
                </c:pt>
                <c:pt idx="20">
                  <c:v>7080</c:v>
                </c:pt>
              </c:numCache>
            </c:numRef>
          </c:xVal>
          <c:yVal>
            <c:numRef>
              <c:f>Compiled!$BA$3:$BA$23</c:f>
              <c:numCache>
                <c:formatCode>General</c:formatCode>
                <c:ptCount val="21"/>
                <c:pt idx="0">
                  <c:v>1832.0465760000009</c:v>
                </c:pt>
                <c:pt idx="1">
                  <c:v>745.56235299999958</c:v>
                </c:pt>
                <c:pt idx="2">
                  <c:v>202.36048980000015</c:v>
                </c:pt>
                <c:pt idx="3">
                  <c:v>124.84565340000007</c:v>
                </c:pt>
                <c:pt idx="4">
                  <c:v>106.95267849999998</c:v>
                </c:pt>
                <c:pt idx="5">
                  <c:v>97.042843840000003</c:v>
                </c:pt>
                <c:pt idx="6">
                  <c:v>96.52010491999998</c:v>
                </c:pt>
                <c:pt idx="7">
                  <c:v>96.02214576999998</c:v>
                </c:pt>
                <c:pt idx="8">
                  <c:v>99.01798171999998</c:v>
                </c:pt>
                <c:pt idx="9">
                  <c:v>103.58724599999999</c:v>
                </c:pt>
                <c:pt idx="10">
                  <c:v>114.67241970000001</c:v>
                </c:pt>
                <c:pt idx="11">
                  <c:v>113.54655219999998</c:v>
                </c:pt>
                <c:pt idx="12">
                  <c:v>124.88029560000005</c:v>
                </c:pt>
                <c:pt idx="13">
                  <c:v>128.90812260000001</c:v>
                </c:pt>
                <c:pt idx="14">
                  <c:v>127.8244104</c:v>
                </c:pt>
                <c:pt idx="15">
                  <c:v>124.81323060000005</c:v>
                </c:pt>
                <c:pt idx="16">
                  <c:v>133.45200250000011</c:v>
                </c:pt>
                <c:pt idx="17">
                  <c:v>132.4842036</c:v>
                </c:pt>
                <c:pt idx="18">
                  <c:v>131.88185480000001</c:v>
                </c:pt>
                <c:pt idx="19">
                  <c:v>130.99578389999999</c:v>
                </c:pt>
                <c:pt idx="20">
                  <c:v>129.79392949999999</c:v>
                </c:pt>
              </c:numCache>
            </c:numRef>
          </c:yVal>
          <c:smooth val="0"/>
        </c:ser>
        <c:ser>
          <c:idx val="26"/>
          <c:order val="12"/>
          <c:tx>
            <c:v>8 prove</c:v>
          </c:tx>
          <c:spPr>
            <a:ln w="19050" cap="rnd">
              <a:solidFill>
                <a:sysClr val="windowText" lastClr="000000">
                  <a:lumMod val="65000"/>
                  <a:lumOff val="35000"/>
                </a:sysClr>
              </a:solidFill>
              <a:round/>
            </a:ln>
            <a:effectLst/>
          </c:spPr>
          <c:marker>
            <c:symbol val="none"/>
          </c:marker>
          <c:xVal>
            <c:numRef>
              <c:f>Compiled!$BB$3:$BB$23</c:f>
              <c:numCache>
                <c:formatCode>General</c:formatCode>
                <c:ptCount val="21"/>
                <c:pt idx="0">
                  <c:v>0</c:v>
                </c:pt>
                <c:pt idx="1">
                  <c:v>358</c:v>
                </c:pt>
                <c:pt idx="2">
                  <c:v>718</c:v>
                </c:pt>
                <c:pt idx="3">
                  <c:v>1077</c:v>
                </c:pt>
                <c:pt idx="4">
                  <c:v>1436</c:v>
                </c:pt>
                <c:pt idx="5">
                  <c:v>1794</c:v>
                </c:pt>
                <c:pt idx="6">
                  <c:v>2153</c:v>
                </c:pt>
                <c:pt idx="7">
                  <c:v>2511</c:v>
                </c:pt>
                <c:pt idx="8">
                  <c:v>2870</c:v>
                </c:pt>
                <c:pt idx="9">
                  <c:v>3228</c:v>
                </c:pt>
                <c:pt idx="10">
                  <c:v>3587</c:v>
                </c:pt>
                <c:pt idx="11">
                  <c:v>3944</c:v>
                </c:pt>
                <c:pt idx="12">
                  <c:v>4304</c:v>
                </c:pt>
                <c:pt idx="13">
                  <c:v>4664</c:v>
                </c:pt>
                <c:pt idx="14">
                  <c:v>5024</c:v>
                </c:pt>
                <c:pt idx="15">
                  <c:v>5383</c:v>
                </c:pt>
                <c:pt idx="16">
                  <c:v>5741</c:v>
                </c:pt>
                <c:pt idx="17">
                  <c:v>6100</c:v>
                </c:pt>
                <c:pt idx="18">
                  <c:v>6459</c:v>
                </c:pt>
                <c:pt idx="19">
                  <c:v>6818</c:v>
                </c:pt>
                <c:pt idx="20">
                  <c:v>7181</c:v>
                </c:pt>
              </c:numCache>
            </c:numRef>
          </c:xVal>
          <c:yVal>
            <c:numRef>
              <c:f>Compiled!$BC$3:$BC$23</c:f>
              <c:numCache>
                <c:formatCode>General</c:formatCode>
                <c:ptCount val="21"/>
                <c:pt idx="0">
                  <c:v>1781.2487990000009</c:v>
                </c:pt>
                <c:pt idx="1">
                  <c:v>620.82846459999996</c:v>
                </c:pt>
                <c:pt idx="2">
                  <c:v>180.71196569999984</c:v>
                </c:pt>
                <c:pt idx="3">
                  <c:v>120.5570815</c:v>
                </c:pt>
                <c:pt idx="4">
                  <c:v>102.86243499999998</c:v>
                </c:pt>
                <c:pt idx="5">
                  <c:v>97.814515340000057</c:v>
                </c:pt>
                <c:pt idx="6">
                  <c:v>93.765430960000003</c:v>
                </c:pt>
                <c:pt idx="7">
                  <c:v>95.83571406999998</c:v>
                </c:pt>
                <c:pt idx="8">
                  <c:v>96.772032229999894</c:v>
                </c:pt>
                <c:pt idx="9">
                  <c:v>106.36602760000002</c:v>
                </c:pt>
                <c:pt idx="10">
                  <c:v>115.15754130000001</c:v>
                </c:pt>
                <c:pt idx="11">
                  <c:v>119.9596363</c:v>
                </c:pt>
                <c:pt idx="12">
                  <c:v>122.21137090000002</c:v>
                </c:pt>
                <c:pt idx="13">
                  <c:v>126.49181550000006</c:v>
                </c:pt>
                <c:pt idx="14">
                  <c:v>127.30365970000005</c:v>
                </c:pt>
                <c:pt idx="15">
                  <c:v>131.18176309999998</c:v>
                </c:pt>
                <c:pt idx="16">
                  <c:v>128.64529559999988</c:v>
                </c:pt>
                <c:pt idx="17">
                  <c:v>127.37448759999992</c:v>
                </c:pt>
                <c:pt idx="18">
                  <c:v>131.1050315</c:v>
                </c:pt>
                <c:pt idx="19">
                  <c:v>129.26768109999998</c:v>
                </c:pt>
                <c:pt idx="20">
                  <c:v>132.35174020000011</c:v>
                </c:pt>
              </c:numCache>
            </c:numRef>
          </c:yVal>
          <c:smooth val="0"/>
        </c:ser>
        <c:ser>
          <c:idx val="27"/>
          <c:order val="13"/>
          <c:tx>
            <c:v>4R bake</c:v>
          </c:tx>
          <c:spPr>
            <a:ln w="19050" cap="rnd">
              <a:solidFill>
                <a:srgbClr val="E7E6E6">
                  <a:lumMod val="50000"/>
                </a:srgbClr>
              </a:solidFill>
              <a:round/>
            </a:ln>
            <a:effectLst/>
          </c:spPr>
          <c:marker>
            <c:symbol val="none"/>
          </c:marker>
          <c:xVal>
            <c:numRef>
              <c:f>Compiled!$BD$24:$BD$32</c:f>
              <c:numCache>
                <c:formatCode>General</c:formatCode>
                <c:ptCount val="9"/>
                <c:pt idx="0">
                  <c:v>7320</c:v>
                </c:pt>
                <c:pt idx="1">
                  <c:v>7678</c:v>
                </c:pt>
                <c:pt idx="2">
                  <c:v>8031</c:v>
                </c:pt>
                <c:pt idx="3">
                  <c:v>8389</c:v>
                </c:pt>
                <c:pt idx="4">
                  <c:v>8755</c:v>
                </c:pt>
                <c:pt idx="5">
                  <c:v>9115</c:v>
                </c:pt>
                <c:pt idx="6">
                  <c:v>9474</c:v>
                </c:pt>
                <c:pt idx="7">
                  <c:v>9832</c:v>
                </c:pt>
                <c:pt idx="8">
                  <c:v>10190</c:v>
                </c:pt>
              </c:numCache>
            </c:numRef>
          </c:xVal>
          <c:yVal>
            <c:numRef>
              <c:f>Compiled!$BE$24:$BE$32</c:f>
              <c:numCache>
                <c:formatCode>General</c:formatCode>
                <c:ptCount val="9"/>
                <c:pt idx="0">
                  <c:v>124.86235849999994</c:v>
                </c:pt>
                <c:pt idx="1">
                  <c:v>127.8913847</c:v>
                </c:pt>
                <c:pt idx="2">
                  <c:v>129.62356879999987</c:v>
                </c:pt>
                <c:pt idx="3">
                  <c:v>133.22580549999998</c:v>
                </c:pt>
                <c:pt idx="4">
                  <c:v>137.19784940000011</c:v>
                </c:pt>
                <c:pt idx="5">
                  <c:v>136.80122170000001</c:v>
                </c:pt>
                <c:pt idx="6">
                  <c:v>137.7360764</c:v>
                </c:pt>
                <c:pt idx="7">
                  <c:v>136.54309789999999</c:v>
                </c:pt>
                <c:pt idx="8">
                  <c:v>132.93365349999988</c:v>
                </c:pt>
              </c:numCache>
            </c:numRef>
          </c:yVal>
          <c:smooth val="0"/>
        </c:ser>
        <c:dLbls>
          <c:showLegendKey val="0"/>
          <c:showVal val="0"/>
          <c:showCatName val="0"/>
          <c:showSerName val="0"/>
          <c:showPercent val="0"/>
          <c:showBubbleSize val="0"/>
        </c:dLbls>
        <c:axId val="464303032"/>
        <c:axId val="464303424"/>
      </c:scatterChart>
      <c:valAx>
        <c:axId val="464303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Time (s)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3424"/>
        <c:crosses val="autoZero"/>
        <c:crossBetween val="midCat"/>
      </c:valAx>
      <c:valAx>
        <c:axId val="464303424"/>
        <c:scaling>
          <c:orientation val="minMax"/>
          <c:max val="300"/>
          <c:min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Wall thicknes metric</a:t>
                </a:r>
                <a:r>
                  <a:rPr lang="en-AU" baseline="0"/>
                  <a:t> (um)</a:t>
                </a:r>
                <a:endParaRPr lang="en-AU"/>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3032"/>
        <c:crosses val="autoZero"/>
        <c:crossBetween val="midCat"/>
      </c:valAx>
      <c:spPr>
        <a:solidFill>
          <a:srgbClr val="E7E6E6"/>
        </a:solidFill>
        <a:ln>
          <a:solidFill>
            <a:sysClr val="windowText" lastClr="000000">
              <a:lumMod val="25000"/>
              <a:lumOff val="75000"/>
            </a:sysClr>
          </a:solid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400" b="0" i="0" kern="1200" spc="0" baseline="0" dirty="0">
                <a:solidFill>
                  <a:srgbClr val="595959"/>
                </a:solidFill>
                <a:effectLst/>
              </a:rPr>
              <a:t>High protein (</a:t>
            </a:r>
            <a:r>
              <a:rPr lang="en-AU" sz="1400" b="0" i="0" kern="1200" spc="0" baseline="0" dirty="0" err="1">
                <a:solidFill>
                  <a:schemeClr val="accent1"/>
                </a:solidFill>
                <a:effectLst/>
              </a:rPr>
              <a:t>KCl</a:t>
            </a:r>
            <a:r>
              <a:rPr lang="en-AU" sz="1400" b="0" i="0" kern="1200" spc="0" baseline="0" dirty="0">
                <a:solidFill>
                  <a:srgbClr val="595959"/>
                </a:solidFill>
                <a:effectLst/>
              </a:rPr>
              <a:t>, </a:t>
            </a:r>
            <a:r>
              <a:rPr lang="en-AU" sz="1400" b="0" i="0" kern="1200" spc="0" baseline="0" dirty="0" err="1">
                <a:solidFill>
                  <a:schemeClr val="accent3">
                    <a:lumMod val="75000"/>
                  </a:schemeClr>
                </a:solidFill>
                <a:effectLst/>
              </a:rPr>
              <a:t>NaBr</a:t>
            </a:r>
            <a:r>
              <a:rPr lang="en-AU" sz="1400" b="0" i="0" kern="1200" spc="0" baseline="0" dirty="0">
                <a:solidFill>
                  <a:srgbClr val="595959"/>
                </a:solidFill>
                <a:effectLst/>
              </a:rPr>
              <a:t>, </a:t>
            </a:r>
            <a:r>
              <a:rPr lang="en-AU" sz="1400" b="0" i="0" kern="1200" spc="0" baseline="0" dirty="0" err="1">
                <a:solidFill>
                  <a:srgbClr val="595959"/>
                </a:solidFill>
                <a:effectLst/>
              </a:rPr>
              <a:t>NaCl</a:t>
            </a:r>
            <a:r>
              <a:rPr lang="en-AU" sz="1400" b="0" i="0" kern="1200" spc="0" baseline="0" dirty="0">
                <a:solidFill>
                  <a:srgbClr val="595959"/>
                </a:solidFill>
                <a:effectLst/>
              </a:rPr>
              <a:t>, </a:t>
            </a:r>
            <a:r>
              <a:rPr lang="en-AU" sz="1400" b="0" i="0" kern="1200" spc="0" baseline="0" dirty="0">
                <a:solidFill>
                  <a:srgbClr val="FF0000"/>
                </a:solidFill>
                <a:effectLst/>
              </a:rPr>
              <a:t>no salt</a:t>
            </a:r>
            <a:r>
              <a:rPr lang="en-AU" sz="1400" b="0" i="0" kern="1200" spc="0" baseline="0" dirty="0">
                <a:solidFill>
                  <a:srgbClr val="595959"/>
                </a:solidFill>
                <a:effectLst/>
              </a:rPr>
              <a:t>)</a:t>
            </a:r>
            <a:endParaRPr lang="en-AU" dirty="0">
              <a:effectLst/>
            </a:endParaRPr>
          </a:p>
        </c:rich>
      </c:tx>
      <c:overlay val="0"/>
      <c:spPr>
        <a:noFill/>
        <a:ln>
          <a:noFill/>
        </a:ln>
        <a:effectLst/>
      </c:spPr>
    </c:title>
    <c:autoTitleDeleted val="0"/>
    <c:plotArea>
      <c:layout/>
      <c:scatterChart>
        <c:scatterStyle val="lineMarker"/>
        <c:varyColors val="0"/>
        <c:ser>
          <c:idx val="8"/>
          <c:order val="0"/>
          <c:tx>
            <c:v>11 prove</c:v>
          </c:tx>
          <c:spPr>
            <a:ln w="19050" cap="rnd">
              <a:solidFill>
                <a:schemeClr val="accent1"/>
              </a:solidFill>
              <a:round/>
            </a:ln>
            <a:effectLst/>
          </c:spPr>
          <c:marker>
            <c:symbol val="none"/>
          </c:marker>
          <c:xVal>
            <c:numRef>
              <c:f>Compiled!$R$3:$R$23</c:f>
              <c:numCache>
                <c:formatCode>General</c:formatCode>
                <c:ptCount val="21"/>
                <c:pt idx="0">
                  <c:v>0</c:v>
                </c:pt>
                <c:pt idx="1">
                  <c:v>358</c:v>
                </c:pt>
                <c:pt idx="2">
                  <c:v>717</c:v>
                </c:pt>
                <c:pt idx="3">
                  <c:v>1076</c:v>
                </c:pt>
                <c:pt idx="4">
                  <c:v>1434</c:v>
                </c:pt>
                <c:pt idx="5">
                  <c:v>1793</c:v>
                </c:pt>
                <c:pt idx="6">
                  <c:v>2151</c:v>
                </c:pt>
                <c:pt idx="7">
                  <c:v>2510</c:v>
                </c:pt>
                <c:pt idx="8">
                  <c:v>2868</c:v>
                </c:pt>
                <c:pt idx="9">
                  <c:v>3227</c:v>
                </c:pt>
                <c:pt idx="10">
                  <c:v>3585</c:v>
                </c:pt>
                <c:pt idx="11">
                  <c:v>3943</c:v>
                </c:pt>
                <c:pt idx="12">
                  <c:v>4302</c:v>
                </c:pt>
                <c:pt idx="13">
                  <c:v>4659</c:v>
                </c:pt>
                <c:pt idx="14">
                  <c:v>5018</c:v>
                </c:pt>
                <c:pt idx="15">
                  <c:v>5369</c:v>
                </c:pt>
                <c:pt idx="16">
                  <c:v>5735</c:v>
                </c:pt>
                <c:pt idx="17">
                  <c:v>6093</c:v>
                </c:pt>
                <c:pt idx="18">
                  <c:v>6451</c:v>
                </c:pt>
                <c:pt idx="19">
                  <c:v>6810</c:v>
                </c:pt>
                <c:pt idx="20">
                  <c:v>7168</c:v>
                </c:pt>
              </c:numCache>
            </c:numRef>
          </c:xVal>
          <c:yVal>
            <c:numRef>
              <c:f>Compiled!$S$3:$S$23</c:f>
              <c:numCache>
                <c:formatCode>General</c:formatCode>
                <c:ptCount val="21"/>
                <c:pt idx="0">
                  <c:v>4059.5883053092844</c:v>
                </c:pt>
                <c:pt idx="1">
                  <c:v>19423.118417840138</c:v>
                </c:pt>
                <c:pt idx="2">
                  <c:v>51549.169964619017</c:v>
                </c:pt>
                <c:pt idx="3">
                  <c:v>34424.740097508235</c:v>
                </c:pt>
                <c:pt idx="4">
                  <c:v>15370.761226769788</c:v>
                </c:pt>
                <c:pt idx="5">
                  <c:v>10038.308914448178</c:v>
                </c:pt>
                <c:pt idx="6">
                  <c:v>8236.3632047778865</c:v>
                </c:pt>
                <c:pt idx="7">
                  <c:v>7788.4348011152015</c:v>
                </c:pt>
                <c:pt idx="8">
                  <c:v>9060.6612344410933</c:v>
                </c:pt>
                <c:pt idx="9">
                  <c:v>8751.1306434289418</c:v>
                </c:pt>
                <c:pt idx="10">
                  <c:v>9788.0019707022238</c:v>
                </c:pt>
                <c:pt idx="11">
                  <c:v>10218.060386198524</c:v>
                </c:pt>
                <c:pt idx="12">
                  <c:v>9287.7262601314214</c:v>
                </c:pt>
                <c:pt idx="13">
                  <c:v>8716.1188943114284</c:v>
                </c:pt>
                <c:pt idx="14">
                  <c:v>8701.8924796008505</c:v>
                </c:pt>
                <c:pt idx="15">
                  <c:v>7699.1857087836752</c:v>
                </c:pt>
                <c:pt idx="16">
                  <c:v>7549.5301803807215</c:v>
                </c:pt>
                <c:pt idx="17">
                  <c:v>6820.2328929334708</c:v>
                </c:pt>
                <c:pt idx="18">
                  <c:v>7171.0141028298403</c:v>
                </c:pt>
                <c:pt idx="19">
                  <c:v>6680.4968864050834</c:v>
                </c:pt>
                <c:pt idx="20">
                  <c:v>6728.0987916859904</c:v>
                </c:pt>
              </c:numCache>
            </c:numRef>
          </c:yVal>
          <c:smooth val="0"/>
        </c:ser>
        <c:ser>
          <c:idx val="9"/>
          <c:order val="1"/>
          <c:tx>
            <c:v>15 prove</c:v>
          </c:tx>
          <c:spPr>
            <a:ln w="19050" cap="rnd">
              <a:solidFill>
                <a:schemeClr val="accent1">
                  <a:lumMod val="75000"/>
                </a:schemeClr>
              </a:solidFill>
              <a:round/>
            </a:ln>
            <a:effectLst/>
          </c:spPr>
          <c:marker>
            <c:symbol val="none"/>
          </c:marker>
          <c:xVal>
            <c:numRef>
              <c:f>Compiled!$T$3:$T$23</c:f>
              <c:numCache>
                <c:formatCode>General</c:formatCode>
                <c:ptCount val="21"/>
                <c:pt idx="0">
                  <c:v>0</c:v>
                </c:pt>
                <c:pt idx="1">
                  <c:v>358</c:v>
                </c:pt>
                <c:pt idx="2">
                  <c:v>717</c:v>
                </c:pt>
                <c:pt idx="3">
                  <c:v>1076</c:v>
                </c:pt>
                <c:pt idx="4">
                  <c:v>1435</c:v>
                </c:pt>
                <c:pt idx="5">
                  <c:v>1794</c:v>
                </c:pt>
                <c:pt idx="6">
                  <c:v>2154</c:v>
                </c:pt>
                <c:pt idx="7">
                  <c:v>2512</c:v>
                </c:pt>
                <c:pt idx="8">
                  <c:v>2870</c:v>
                </c:pt>
                <c:pt idx="9">
                  <c:v>3228</c:v>
                </c:pt>
                <c:pt idx="10">
                  <c:v>3586</c:v>
                </c:pt>
                <c:pt idx="11">
                  <c:v>3946</c:v>
                </c:pt>
                <c:pt idx="12">
                  <c:v>4303</c:v>
                </c:pt>
                <c:pt idx="13">
                  <c:v>4661</c:v>
                </c:pt>
                <c:pt idx="14">
                  <c:v>5019</c:v>
                </c:pt>
                <c:pt idx="15">
                  <c:v>5378</c:v>
                </c:pt>
                <c:pt idx="16">
                  <c:v>5736</c:v>
                </c:pt>
                <c:pt idx="17">
                  <c:v>6095</c:v>
                </c:pt>
                <c:pt idx="18">
                  <c:v>6453</c:v>
                </c:pt>
                <c:pt idx="19">
                  <c:v>6812</c:v>
                </c:pt>
                <c:pt idx="20">
                  <c:v>7170</c:v>
                </c:pt>
              </c:numCache>
            </c:numRef>
          </c:xVal>
          <c:yVal>
            <c:numRef>
              <c:f>Compiled!$U$3:$U$23</c:f>
              <c:numCache>
                <c:formatCode>General</c:formatCode>
                <c:ptCount val="21"/>
                <c:pt idx="0">
                  <c:v>2222.3664015196837</c:v>
                </c:pt>
                <c:pt idx="1">
                  <c:v>9562.0677473357227</c:v>
                </c:pt>
                <c:pt idx="2">
                  <c:v>49060.070969194603</c:v>
                </c:pt>
                <c:pt idx="3">
                  <c:v>44234.838963924652</c:v>
                </c:pt>
                <c:pt idx="4">
                  <c:v>18821.134400766819</c:v>
                </c:pt>
                <c:pt idx="5">
                  <c:v>11098.183230067085</c:v>
                </c:pt>
                <c:pt idx="6">
                  <c:v>8784.5582213235266</c:v>
                </c:pt>
                <c:pt idx="7">
                  <c:v>8554.8462716057711</c:v>
                </c:pt>
                <c:pt idx="8">
                  <c:v>8595.5032245040093</c:v>
                </c:pt>
                <c:pt idx="9">
                  <c:v>9176.9971143477323</c:v>
                </c:pt>
                <c:pt idx="10">
                  <c:v>11270.432563564173</c:v>
                </c:pt>
                <c:pt idx="11">
                  <c:v>10634.883220992277</c:v>
                </c:pt>
                <c:pt idx="12">
                  <c:v>9407.3513232403075</c:v>
                </c:pt>
                <c:pt idx="13">
                  <c:v>8697.0769833483082</c:v>
                </c:pt>
                <c:pt idx="14">
                  <c:v>7757.6120165441316</c:v>
                </c:pt>
                <c:pt idx="15">
                  <c:v>7642.2001575784461</c:v>
                </c:pt>
                <c:pt idx="16">
                  <c:v>7521.6053702753534</c:v>
                </c:pt>
                <c:pt idx="17">
                  <c:v>7664.5039646796031</c:v>
                </c:pt>
                <c:pt idx="18">
                  <c:v>7655.5751849669914</c:v>
                </c:pt>
                <c:pt idx="19">
                  <c:v>6767.7852559537023</c:v>
                </c:pt>
                <c:pt idx="20">
                  <c:v>6186.6575902158838</c:v>
                </c:pt>
              </c:numCache>
            </c:numRef>
          </c:yVal>
          <c:smooth val="0"/>
        </c:ser>
        <c:ser>
          <c:idx val="10"/>
          <c:order val="2"/>
          <c:tx>
            <c:v>11 bake</c:v>
          </c:tx>
          <c:spPr>
            <a:ln w="19050" cap="rnd">
              <a:solidFill>
                <a:schemeClr val="accent1"/>
              </a:solidFill>
              <a:round/>
            </a:ln>
            <a:effectLst/>
          </c:spPr>
          <c:marker>
            <c:symbol val="none"/>
          </c:marker>
          <c:xVal>
            <c:numRef>
              <c:f>Compiled!$V$24:$V$31</c:f>
              <c:numCache>
                <c:formatCode>General</c:formatCode>
                <c:ptCount val="8"/>
                <c:pt idx="0">
                  <c:v>7341</c:v>
                </c:pt>
                <c:pt idx="1">
                  <c:v>7699</c:v>
                </c:pt>
                <c:pt idx="2">
                  <c:v>8058</c:v>
                </c:pt>
                <c:pt idx="3">
                  <c:v>8416</c:v>
                </c:pt>
                <c:pt idx="4">
                  <c:v>8775</c:v>
                </c:pt>
                <c:pt idx="5">
                  <c:v>9133</c:v>
                </c:pt>
                <c:pt idx="6">
                  <c:v>9492</c:v>
                </c:pt>
                <c:pt idx="7">
                  <c:v>9850</c:v>
                </c:pt>
              </c:numCache>
            </c:numRef>
          </c:xVal>
          <c:yVal>
            <c:numRef>
              <c:f>Compiled!$W$24:$W$31</c:f>
              <c:numCache>
                <c:formatCode>General</c:formatCode>
                <c:ptCount val="8"/>
                <c:pt idx="0">
                  <c:v>6543.2951545433652</c:v>
                </c:pt>
                <c:pt idx="1">
                  <c:v>5939.5839397592244</c:v>
                </c:pt>
                <c:pt idx="2">
                  <c:v>4927.88296083773</c:v>
                </c:pt>
                <c:pt idx="3">
                  <c:v>4886.0594554225581</c:v>
                </c:pt>
                <c:pt idx="4">
                  <c:v>4785.2161236609618</c:v>
                </c:pt>
                <c:pt idx="5">
                  <c:v>4748.7275644385154</c:v>
                </c:pt>
                <c:pt idx="6">
                  <c:v>5171.0607890390202</c:v>
                </c:pt>
                <c:pt idx="7">
                  <c:v>6189.9075745917226</c:v>
                </c:pt>
              </c:numCache>
            </c:numRef>
          </c:yVal>
          <c:smooth val="0"/>
        </c:ser>
        <c:ser>
          <c:idx val="11"/>
          <c:order val="3"/>
          <c:tx>
            <c:v>15 bake</c:v>
          </c:tx>
          <c:spPr>
            <a:ln w="19050" cap="rnd">
              <a:solidFill>
                <a:schemeClr val="accent1">
                  <a:lumMod val="75000"/>
                </a:schemeClr>
              </a:solidFill>
              <a:round/>
            </a:ln>
            <a:effectLst/>
          </c:spPr>
          <c:marker>
            <c:symbol val="none"/>
          </c:marker>
          <c:xVal>
            <c:numRef>
              <c:f>Compiled!$X$24:$X$31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Compiled!$Y$24:$Y$31</c:f>
              <c:numCache>
                <c:formatCode>General</c:formatCode>
                <c:ptCount val="8"/>
                <c:pt idx="0">
                  <c:v>6225.1566732802467</c:v>
                </c:pt>
                <c:pt idx="1">
                  <c:v>5684.5182579016473</c:v>
                </c:pt>
                <c:pt idx="2">
                  <c:v>3472.1428028647697</c:v>
                </c:pt>
                <c:pt idx="3">
                  <c:v>3489.2846111066692</c:v>
                </c:pt>
                <c:pt idx="4">
                  <c:v>3517.1963645819642</c:v>
                </c:pt>
                <c:pt idx="5">
                  <c:v>3403.6243416980851</c:v>
                </c:pt>
                <c:pt idx="6">
                  <c:v>4202.3849427980185</c:v>
                </c:pt>
                <c:pt idx="7">
                  <c:v>4601.0066533310928</c:v>
                </c:pt>
              </c:numCache>
            </c:numRef>
          </c:yVal>
          <c:smooth val="0"/>
        </c:ser>
        <c:ser>
          <c:idx val="12"/>
          <c:order val="4"/>
          <c:tx>
            <c:v>12 prove</c:v>
          </c:tx>
          <c:spPr>
            <a:ln w="19050" cap="rnd">
              <a:solidFill>
                <a:schemeClr val="accent3">
                  <a:lumMod val="75000"/>
                </a:schemeClr>
              </a:solidFill>
              <a:round/>
            </a:ln>
            <a:effectLst/>
          </c:spPr>
          <c:marker>
            <c:symbol val="none"/>
          </c:marker>
          <c:xVal>
            <c:numRef>
              <c:f>Compiled!$Z$3:$Z$23</c:f>
              <c:numCache>
                <c:formatCode>General</c:formatCode>
                <c:ptCount val="21"/>
                <c:pt idx="0">
                  <c:v>0</c:v>
                </c:pt>
                <c:pt idx="1">
                  <c:v>359</c:v>
                </c:pt>
                <c:pt idx="2">
                  <c:v>718</c:v>
                </c:pt>
                <c:pt idx="3">
                  <c:v>1080</c:v>
                </c:pt>
                <c:pt idx="4">
                  <c:v>1442</c:v>
                </c:pt>
                <c:pt idx="5">
                  <c:v>1806</c:v>
                </c:pt>
                <c:pt idx="6">
                  <c:v>2169</c:v>
                </c:pt>
                <c:pt idx="7">
                  <c:v>2532</c:v>
                </c:pt>
                <c:pt idx="8">
                  <c:v>2893</c:v>
                </c:pt>
                <c:pt idx="9">
                  <c:v>3250</c:v>
                </c:pt>
                <c:pt idx="10">
                  <c:v>3611</c:v>
                </c:pt>
                <c:pt idx="11">
                  <c:v>3969</c:v>
                </c:pt>
                <c:pt idx="12">
                  <c:v>4328</c:v>
                </c:pt>
                <c:pt idx="13">
                  <c:v>4687</c:v>
                </c:pt>
                <c:pt idx="14">
                  <c:v>5048</c:v>
                </c:pt>
                <c:pt idx="15">
                  <c:v>5414</c:v>
                </c:pt>
                <c:pt idx="16">
                  <c:v>5776</c:v>
                </c:pt>
                <c:pt idx="17">
                  <c:v>6139</c:v>
                </c:pt>
                <c:pt idx="18">
                  <c:v>6500</c:v>
                </c:pt>
                <c:pt idx="19">
                  <c:v>6859</c:v>
                </c:pt>
                <c:pt idx="20">
                  <c:v>7217</c:v>
                </c:pt>
              </c:numCache>
            </c:numRef>
          </c:xVal>
          <c:yVal>
            <c:numRef>
              <c:f>Compiled!$AA$3:$AA$23</c:f>
              <c:numCache>
                <c:formatCode>General</c:formatCode>
                <c:ptCount val="21"/>
                <c:pt idx="0">
                  <c:v>695.76221371305542</c:v>
                </c:pt>
                <c:pt idx="1">
                  <c:v>1911.5255418807806</c:v>
                </c:pt>
                <c:pt idx="2">
                  <c:v>4497.4632945619733</c:v>
                </c:pt>
                <c:pt idx="3">
                  <c:v>18188.033440203664</c:v>
                </c:pt>
                <c:pt idx="4">
                  <c:v>29647.40763626152</c:v>
                </c:pt>
                <c:pt idx="5">
                  <c:v>22597.456177379696</c:v>
                </c:pt>
                <c:pt idx="6">
                  <c:v>13675.402115308289</c:v>
                </c:pt>
                <c:pt idx="7">
                  <c:v>9794.2017330631934</c:v>
                </c:pt>
                <c:pt idx="8">
                  <c:v>8354.7308350621624</c:v>
                </c:pt>
                <c:pt idx="9">
                  <c:v>8768.0744965436006</c:v>
                </c:pt>
                <c:pt idx="10">
                  <c:v>9352.4590510856433</c:v>
                </c:pt>
                <c:pt idx="11">
                  <c:v>9473.9824095658696</c:v>
                </c:pt>
                <c:pt idx="12">
                  <c:v>9792.4146046799833</c:v>
                </c:pt>
                <c:pt idx="13">
                  <c:v>10279.730863469909</c:v>
                </c:pt>
                <c:pt idx="14">
                  <c:v>10422.83691921338</c:v>
                </c:pt>
                <c:pt idx="15">
                  <c:v>10802.367018135177</c:v>
                </c:pt>
                <c:pt idx="16">
                  <c:v>11439.878480150759</c:v>
                </c:pt>
                <c:pt idx="17">
                  <c:v>11550.473050607743</c:v>
                </c:pt>
                <c:pt idx="18">
                  <c:v>11681.296618897</c:v>
                </c:pt>
                <c:pt idx="19">
                  <c:v>11335.951846201482</c:v>
                </c:pt>
                <c:pt idx="20">
                  <c:v>10494.296139142863</c:v>
                </c:pt>
              </c:numCache>
            </c:numRef>
          </c:yVal>
          <c:smooth val="0"/>
        </c:ser>
        <c:ser>
          <c:idx val="13"/>
          <c:order val="5"/>
          <c:tx>
            <c:v>16 prove</c:v>
          </c:tx>
          <c:spPr>
            <a:ln w="19050" cap="rnd">
              <a:solidFill>
                <a:schemeClr val="accent4">
                  <a:lumMod val="75000"/>
                </a:schemeClr>
              </a:solidFill>
              <a:round/>
            </a:ln>
            <a:effectLst/>
          </c:spPr>
          <c:marker>
            <c:symbol val="none"/>
          </c:marker>
          <c:xVal>
            <c:numRef>
              <c:f>Compiled!$AB$3:$AB$23</c:f>
              <c:numCache>
                <c:formatCode>General</c:formatCode>
                <c:ptCount val="21"/>
                <c:pt idx="0">
                  <c:v>0</c:v>
                </c:pt>
                <c:pt idx="1">
                  <c:v>359</c:v>
                </c:pt>
                <c:pt idx="2">
                  <c:v>717</c:v>
                </c:pt>
                <c:pt idx="3">
                  <c:v>1075</c:v>
                </c:pt>
                <c:pt idx="4">
                  <c:v>1430</c:v>
                </c:pt>
                <c:pt idx="5">
                  <c:v>1788</c:v>
                </c:pt>
                <c:pt idx="6">
                  <c:v>2147</c:v>
                </c:pt>
                <c:pt idx="7">
                  <c:v>2504</c:v>
                </c:pt>
                <c:pt idx="8">
                  <c:v>2862</c:v>
                </c:pt>
                <c:pt idx="9">
                  <c:v>3214</c:v>
                </c:pt>
                <c:pt idx="10">
                  <c:v>3579</c:v>
                </c:pt>
                <c:pt idx="11">
                  <c:v>3938</c:v>
                </c:pt>
                <c:pt idx="12">
                  <c:v>4295</c:v>
                </c:pt>
                <c:pt idx="13">
                  <c:v>4655</c:v>
                </c:pt>
                <c:pt idx="14">
                  <c:v>5006</c:v>
                </c:pt>
                <c:pt idx="15">
                  <c:v>5371</c:v>
                </c:pt>
                <c:pt idx="16">
                  <c:v>5731</c:v>
                </c:pt>
                <c:pt idx="17">
                  <c:v>6090</c:v>
                </c:pt>
                <c:pt idx="18">
                  <c:v>6453</c:v>
                </c:pt>
                <c:pt idx="19">
                  <c:v>6815</c:v>
                </c:pt>
                <c:pt idx="20">
                  <c:v>7178</c:v>
                </c:pt>
              </c:numCache>
            </c:numRef>
          </c:xVal>
          <c:yVal>
            <c:numRef>
              <c:f>Compiled!$AC$3:$AC$23</c:f>
              <c:numCache>
                <c:formatCode>General</c:formatCode>
                <c:ptCount val="21"/>
                <c:pt idx="0">
                  <c:v>520.31633852591187</c:v>
                </c:pt>
                <c:pt idx="1">
                  <c:v>1226.863723445678</c:v>
                </c:pt>
                <c:pt idx="2">
                  <c:v>3357.7339911188387</c:v>
                </c:pt>
                <c:pt idx="3">
                  <c:v>16839.97824787287</c:v>
                </c:pt>
                <c:pt idx="4">
                  <c:v>28938.268162397664</c:v>
                </c:pt>
                <c:pt idx="5">
                  <c:v>25675.49086785076</c:v>
                </c:pt>
                <c:pt idx="6">
                  <c:v>16272.977974420328</c:v>
                </c:pt>
                <c:pt idx="7">
                  <c:v>11023.208561278772</c:v>
                </c:pt>
                <c:pt idx="8">
                  <c:v>8812.845101978126</c:v>
                </c:pt>
                <c:pt idx="9">
                  <c:v>11306.954691963805</c:v>
                </c:pt>
                <c:pt idx="10">
                  <c:v>9723.3281956902683</c:v>
                </c:pt>
                <c:pt idx="11">
                  <c:v>10400.716414194812</c:v>
                </c:pt>
                <c:pt idx="12">
                  <c:v>10792.287667158353</c:v>
                </c:pt>
                <c:pt idx="13">
                  <c:v>10680.419111588337</c:v>
                </c:pt>
                <c:pt idx="14">
                  <c:v>10539.886464163888</c:v>
                </c:pt>
                <c:pt idx="15">
                  <c:v>10646.806906818851</c:v>
                </c:pt>
                <c:pt idx="16">
                  <c:v>9887.3539354682871</c:v>
                </c:pt>
                <c:pt idx="17">
                  <c:v>9681.4172851889634</c:v>
                </c:pt>
                <c:pt idx="18">
                  <c:v>10228.428298069195</c:v>
                </c:pt>
                <c:pt idx="19">
                  <c:v>10338.265263755082</c:v>
                </c:pt>
                <c:pt idx="20">
                  <c:v>10327.491621798781</c:v>
                </c:pt>
              </c:numCache>
            </c:numRef>
          </c:yVal>
          <c:smooth val="0"/>
        </c:ser>
        <c:ser>
          <c:idx val="14"/>
          <c:order val="6"/>
          <c:tx>
            <c:v>12 bake</c:v>
          </c:tx>
          <c:spPr>
            <a:ln w="19050" cap="rnd">
              <a:solidFill>
                <a:schemeClr val="accent3">
                  <a:lumMod val="75000"/>
                </a:schemeClr>
              </a:solidFill>
              <a:round/>
            </a:ln>
            <a:effectLst/>
          </c:spPr>
          <c:marker>
            <c:symbol val="none"/>
          </c:marker>
          <c:xVal>
            <c:numRef>
              <c:f>Compiled!$AD$24:$AD$31</c:f>
              <c:numCache>
                <c:formatCode>General</c:formatCode>
                <c:ptCount val="8"/>
                <c:pt idx="0">
                  <c:v>7366</c:v>
                </c:pt>
                <c:pt idx="1">
                  <c:v>7725</c:v>
                </c:pt>
                <c:pt idx="2">
                  <c:v>8083</c:v>
                </c:pt>
                <c:pt idx="3">
                  <c:v>8442</c:v>
                </c:pt>
                <c:pt idx="4">
                  <c:v>8801</c:v>
                </c:pt>
                <c:pt idx="5">
                  <c:v>9159</c:v>
                </c:pt>
                <c:pt idx="6">
                  <c:v>9518</c:v>
                </c:pt>
                <c:pt idx="7">
                  <c:v>9876</c:v>
                </c:pt>
              </c:numCache>
            </c:numRef>
          </c:xVal>
          <c:yVal>
            <c:numRef>
              <c:f>Compiled!$AE$24:$AE$31</c:f>
              <c:numCache>
                <c:formatCode>General</c:formatCode>
                <c:ptCount val="8"/>
                <c:pt idx="0">
                  <c:v>10295.943628685111</c:v>
                </c:pt>
                <c:pt idx="1">
                  <c:v>10283.565887342304</c:v>
                </c:pt>
                <c:pt idx="2">
                  <c:v>8929.4927176713609</c:v>
                </c:pt>
                <c:pt idx="3">
                  <c:v>9186.5678675146901</c:v>
                </c:pt>
                <c:pt idx="4">
                  <c:v>9127.509673108505</c:v>
                </c:pt>
                <c:pt idx="5">
                  <c:v>8936.0575492074804</c:v>
                </c:pt>
                <c:pt idx="6">
                  <c:v>8594.7957399914703</c:v>
                </c:pt>
                <c:pt idx="7">
                  <c:v>8956.7935815552955</c:v>
                </c:pt>
              </c:numCache>
            </c:numRef>
          </c:yVal>
          <c:smooth val="0"/>
        </c:ser>
        <c:ser>
          <c:idx val="15"/>
          <c:order val="7"/>
          <c:tx>
            <c:v>16 bake</c:v>
          </c:tx>
          <c:spPr>
            <a:ln w="19050" cap="rnd">
              <a:solidFill>
                <a:schemeClr val="accent4">
                  <a:lumMod val="75000"/>
                </a:schemeClr>
              </a:solidFill>
              <a:round/>
            </a:ln>
            <a:effectLst/>
          </c:spPr>
          <c:marker>
            <c:symbol val="none"/>
          </c:marker>
          <c:xVal>
            <c:numRef>
              <c:f>Compiled!$AF$24:$AF$31</c:f>
              <c:numCache>
                <c:formatCode>General</c:formatCode>
                <c:ptCount val="8"/>
                <c:pt idx="0">
                  <c:v>7288</c:v>
                </c:pt>
                <c:pt idx="1">
                  <c:v>7646</c:v>
                </c:pt>
                <c:pt idx="2">
                  <c:v>8006</c:v>
                </c:pt>
                <c:pt idx="3">
                  <c:v>8364</c:v>
                </c:pt>
                <c:pt idx="4">
                  <c:v>8722</c:v>
                </c:pt>
                <c:pt idx="5">
                  <c:v>9082</c:v>
                </c:pt>
                <c:pt idx="6">
                  <c:v>9440</c:v>
                </c:pt>
                <c:pt idx="7">
                  <c:v>9792</c:v>
                </c:pt>
              </c:numCache>
            </c:numRef>
          </c:xVal>
          <c:yVal>
            <c:numRef>
              <c:f>Compiled!$AG$24:$AG$31</c:f>
              <c:numCache>
                <c:formatCode>General</c:formatCode>
                <c:ptCount val="8"/>
                <c:pt idx="0">
                  <c:v>10532.110932420463</c:v>
                </c:pt>
                <c:pt idx="1">
                  <c:v>10268.588344534694</c:v>
                </c:pt>
                <c:pt idx="2">
                  <c:v>9217.7915747073439</c:v>
                </c:pt>
                <c:pt idx="3">
                  <c:v>9740.1199941493651</c:v>
                </c:pt>
                <c:pt idx="4">
                  <c:v>9862.4871134732875</c:v>
                </c:pt>
                <c:pt idx="5">
                  <c:v>9518.8032812848287</c:v>
                </c:pt>
                <c:pt idx="6">
                  <c:v>8825.2375281111963</c:v>
                </c:pt>
                <c:pt idx="7">
                  <c:v>8399.0889633678999</c:v>
                </c:pt>
              </c:numCache>
            </c:numRef>
          </c:yVal>
          <c:smooth val="0"/>
        </c:ser>
        <c:ser>
          <c:idx val="24"/>
          <c:order val="8"/>
          <c:tx>
            <c:v>3 prove</c:v>
          </c:tx>
          <c:spPr>
            <a:ln w="19050" cap="rnd">
              <a:solidFill>
                <a:srgbClr val="C00000"/>
              </a:solidFill>
              <a:round/>
            </a:ln>
            <a:effectLst/>
          </c:spPr>
          <c:marker>
            <c:symbol val="none"/>
          </c:marker>
          <c:xVal>
            <c:numRef>
              <c:f>Compiled!$AX$3:$AX$23</c:f>
              <c:numCache>
                <c:formatCode>General</c:formatCode>
                <c:ptCount val="21"/>
                <c:pt idx="0">
                  <c:v>0</c:v>
                </c:pt>
                <c:pt idx="1">
                  <c:v>348</c:v>
                </c:pt>
                <c:pt idx="2">
                  <c:v>703</c:v>
                </c:pt>
                <c:pt idx="3">
                  <c:v>1064</c:v>
                </c:pt>
                <c:pt idx="4">
                  <c:v>1412</c:v>
                </c:pt>
                <c:pt idx="5">
                  <c:v>1766</c:v>
                </c:pt>
                <c:pt idx="6">
                  <c:v>2121</c:v>
                </c:pt>
                <c:pt idx="7">
                  <c:v>2474</c:v>
                </c:pt>
                <c:pt idx="8">
                  <c:v>2827</c:v>
                </c:pt>
                <c:pt idx="9">
                  <c:v>3188</c:v>
                </c:pt>
                <c:pt idx="10">
                  <c:v>3541</c:v>
                </c:pt>
                <c:pt idx="11">
                  <c:v>3888</c:v>
                </c:pt>
                <c:pt idx="12">
                  <c:v>4242</c:v>
                </c:pt>
                <c:pt idx="13">
                  <c:v>4597</c:v>
                </c:pt>
                <c:pt idx="14">
                  <c:v>4951</c:v>
                </c:pt>
                <c:pt idx="15">
                  <c:v>5306</c:v>
                </c:pt>
                <c:pt idx="16">
                  <c:v>5660</c:v>
                </c:pt>
                <c:pt idx="17">
                  <c:v>6015</c:v>
                </c:pt>
                <c:pt idx="18">
                  <c:v>6368</c:v>
                </c:pt>
                <c:pt idx="19">
                  <c:v>6722</c:v>
                </c:pt>
                <c:pt idx="20">
                  <c:v>7083</c:v>
                </c:pt>
              </c:numCache>
            </c:numRef>
          </c:xVal>
          <c:yVal>
            <c:numRef>
              <c:f>Compiled!$AY$3:$AY$23</c:f>
              <c:numCache>
                <c:formatCode>General</c:formatCode>
                <c:ptCount val="21"/>
                <c:pt idx="0">
                  <c:v>6339.2933193816261</c:v>
                </c:pt>
                <c:pt idx="1">
                  <c:v>18344.290705381107</c:v>
                </c:pt>
                <c:pt idx="2">
                  <c:v>59176.293442355171</c:v>
                </c:pt>
                <c:pt idx="3">
                  <c:v>43945.771746586368</c:v>
                </c:pt>
                <c:pt idx="4">
                  <c:v>16923.401563623389</c:v>
                </c:pt>
                <c:pt idx="5">
                  <c:v>10284.948979606623</c:v>
                </c:pt>
                <c:pt idx="6">
                  <c:v>8689.7326106599285</c:v>
                </c:pt>
                <c:pt idx="7">
                  <c:v>8424.977507979449</c:v>
                </c:pt>
                <c:pt idx="8">
                  <c:v>9827.089099772913</c:v>
                </c:pt>
                <c:pt idx="9">
                  <c:v>11288.691068894152</c:v>
                </c:pt>
                <c:pt idx="10">
                  <c:v>11380.218725142529</c:v>
                </c:pt>
                <c:pt idx="11">
                  <c:v>9772.7159826405186</c:v>
                </c:pt>
                <c:pt idx="12">
                  <c:v>7599.9850618194223</c:v>
                </c:pt>
                <c:pt idx="13">
                  <c:v>7671.9891053394695</c:v>
                </c:pt>
                <c:pt idx="14">
                  <c:v>6487.4816738595146</c:v>
                </c:pt>
                <c:pt idx="15">
                  <c:v>5679.5808337475764</c:v>
                </c:pt>
                <c:pt idx="16">
                  <c:v>5048.93159445942</c:v>
                </c:pt>
                <c:pt idx="17">
                  <c:v>4970.7861963505011</c:v>
                </c:pt>
                <c:pt idx="18">
                  <c:v>4419.5309657758498</c:v>
                </c:pt>
                <c:pt idx="19">
                  <c:v>4224.4829994630581</c:v>
                </c:pt>
                <c:pt idx="20">
                  <c:v>4699.6655384153255</c:v>
                </c:pt>
              </c:numCache>
            </c:numRef>
          </c:yVal>
          <c:smooth val="0"/>
        </c:ser>
        <c:ser>
          <c:idx val="25"/>
          <c:order val="9"/>
          <c:tx>
            <c:v>7 prove</c:v>
          </c:tx>
          <c:spPr>
            <a:ln w="19050" cap="rnd">
              <a:solidFill>
                <a:srgbClr val="FF0000"/>
              </a:solidFill>
              <a:round/>
            </a:ln>
            <a:effectLst/>
          </c:spPr>
          <c:marker>
            <c:symbol val="none"/>
          </c:marker>
          <c:xVal>
            <c:numRef>
              <c:f>Compiled!$AZ$3:$AZ$23</c:f>
              <c:numCache>
                <c:formatCode>General</c:formatCode>
                <c:ptCount val="21"/>
                <c:pt idx="0">
                  <c:v>0</c:v>
                </c:pt>
                <c:pt idx="1">
                  <c:v>358</c:v>
                </c:pt>
                <c:pt idx="2">
                  <c:v>717</c:v>
                </c:pt>
                <c:pt idx="3">
                  <c:v>1075</c:v>
                </c:pt>
                <c:pt idx="4">
                  <c:v>1435</c:v>
                </c:pt>
                <c:pt idx="5">
                  <c:v>1794</c:v>
                </c:pt>
                <c:pt idx="6">
                  <c:v>2145</c:v>
                </c:pt>
                <c:pt idx="7">
                  <c:v>2503</c:v>
                </c:pt>
                <c:pt idx="8">
                  <c:v>2869</c:v>
                </c:pt>
                <c:pt idx="9">
                  <c:v>3227</c:v>
                </c:pt>
                <c:pt idx="10">
                  <c:v>3586</c:v>
                </c:pt>
                <c:pt idx="11">
                  <c:v>3946</c:v>
                </c:pt>
                <c:pt idx="12">
                  <c:v>4304</c:v>
                </c:pt>
                <c:pt idx="13">
                  <c:v>4663</c:v>
                </c:pt>
                <c:pt idx="14">
                  <c:v>5020</c:v>
                </c:pt>
                <c:pt idx="15">
                  <c:v>5374</c:v>
                </c:pt>
                <c:pt idx="16">
                  <c:v>5731</c:v>
                </c:pt>
                <c:pt idx="17">
                  <c:v>6089</c:v>
                </c:pt>
                <c:pt idx="18">
                  <c:v>6448</c:v>
                </c:pt>
                <c:pt idx="19">
                  <c:v>6806</c:v>
                </c:pt>
                <c:pt idx="20">
                  <c:v>7164</c:v>
                </c:pt>
              </c:numCache>
            </c:numRef>
          </c:xVal>
          <c:yVal>
            <c:numRef>
              <c:f>Compiled!$BA$3:$BA$23</c:f>
              <c:numCache>
                <c:formatCode>General</c:formatCode>
                <c:ptCount val="21"/>
                <c:pt idx="0">
                  <c:v>8504.7464356165365</c:v>
                </c:pt>
                <c:pt idx="1">
                  <c:v>31443.958446620221</c:v>
                </c:pt>
                <c:pt idx="2">
                  <c:v>63168.137526312501</c:v>
                </c:pt>
                <c:pt idx="3">
                  <c:v>24296.72890855122</c:v>
                </c:pt>
                <c:pt idx="4">
                  <c:v>11360.151475677851</c:v>
                </c:pt>
                <c:pt idx="5">
                  <c:v>8400.819011244701</c:v>
                </c:pt>
                <c:pt idx="6">
                  <c:v>7819.6539623508734</c:v>
                </c:pt>
                <c:pt idx="7">
                  <c:v>8798.2504495680514</c:v>
                </c:pt>
                <c:pt idx="8">
                  <c:v>10072.324673600895</c:v>
                </c:pt>
                <c:pt idx="9">
                  <c:v>9484.4890550907076</c:v>
                </c:pt>
                <c:pt idx="10">
                  <c:v>9024.516039297876</c:v>
                </c:pt>
                <c:pt idx="11">
                  <c:v>8102.85014328744</c:v>
                </c:pt>
                <c:pt idx="12">
                  <c:v>7282.8144567332783</c:v>
                </c:pt>
                <c:pt idx="13">
                  <c:v>6486.666296580288</c:v>
                </c:pt>
                <c:pt idx="14">
                  <c:v>6307.2577189229751</c:v>
                </c:pt>
                <c:pt idx="15">
                  <c:v>6231.3085015268352</c:v>
                </c:pt>
                <c:pt idx="16">
                  <c:v>5146.9092129958872</c:v>
                </c:pt>
                <c:pt idx="17">
                  <c:v>4853.2697959295074</c:v>
                </c:pt>
                <c:pt idx="18">
                  <c:v>4444.6955001432234</c:v>
                </c:pt>
                <c:pt idx="19">
                  <c:v>4571.2026825268258</c:v>
                </c:pt>
                <c:pt idx="20">
                  <c:v>5064.2162412736243</c:v>
                </c:pt>
              </c:numCache>
            </c:numRef>
          </c:yVal>
          <c:smooth val="0"/>
        </c:ser>
        <c:ser>
          <c:idx val="26"/>
          <c:order val="10"/>
          <c:tx>
            <c:v>3R bake</c:v>
          </c:tx>
          <c:spPr>
            <a:ln w="19050" cap="rnd">
              <a:solidFill>
                <a:srgbClr val="C00000"/>
              </a:solidFill>
              <a:round/>
            </a:ln>
            <a:effectLst/>
          </c:spPr>
          <c:marker>
            <c:symbol val="none"/>
          </c:marker>
          <c:xVal>
            <c:numRef>
              <c:f>Compiled!$BB$24:$BB$33</c:f>
              <c:numCache>
                <c:formatCode>General</c:formatCode>
                <c:ptCount val="10"/>
                <c:pt idx="0">
                  <c:v>7320</c:v>
                </c:pt>
                <c:pt idx="1">
                  <c:v>7678</c:v>
                </c:pt>
                <c:pt idx="2">
                  <c:v>8038</c:v>
                </c:pt>
                <c:pt idx="3">
                  <c:v>8397</c:v>
                </c:pt>
                <c:pt idx="4">
                  <c:v>8756</c:v>
                </c:pt>
                <c:pt idx="5">
                  <c:v>9115</c:v>
                </c:pt>
                <c:pt idx="6">
                  <c:v>9473</c:v>
                </c:pt>
                <c:pt idx="7">
                  <c:v>9832</c:v>
                </c:pt>
                <c:pt idx="8">
                  <c:v>10192</c:v>
                </c:pt>
                <c:pt idx="9">
                  <c:v>10551</c:v>
                </c:pt>
              </c:numCache>
            </c:numRef>
          </c:xVal>
          <c:yVal>
            <c:numRef>
              <c:f>Compiled!$BC$24:$BC$33</c:f>
              <c:numCache>
                <c:formatCode>General</c:formatCode>
                <c:ptCount val="10"/>
                <c:pt idx="0">
                  <c:v>4209.6884854332684</c:v>
                </c:pt>
                <c:pt idx="1">
                  <c:v>5568.2257771710747</c:v>
                </c:pt>
                <c:pt idx="2">
                  <c:v>5595.308862374528</c:v>
                </c:pt>
                <c:pt idx="3">
                  <c:v>5429.2846427242011</c:v>
                </c:pt>
                <c:pt idx="4">
                  <c:v>3891.4848968226383</c:v>
                </c:pt>
                <c:pt idx="5">
                  <c:v>3473.0909147439629</c:v>
                </c:pt>
                <c:pt idx="6">
                  <c:v>3708.2073366689592</c:v>
                </c:pt>
                <c:pt idx="7">
                  <c:v>3625.1780269320602</c:v>
                </c:pt>
                <c:pt idx="8">
                  <c:v>3365.5883132424915</c:v>
                </c:pt>
                <c:pt idx="9">
                  <c:v>3611.1262318819563</c:v>
                </c:pt>
              </c:numCache>
            </c:numRef>
          </c:yVal>
          <c:smooth val="0"/>
        </c:ser>
        <c:ser>
          <c:idx val="27"/>
          <c:order val="11"/>
          <c:tx>
            <c:v>4 prove</c:v>
          </c:tx>
          <c:spPr>
            <a:ln w="19050" cap="rnd">
              <a:solidFill>
                <a:schemeClr val="bg2">
                  <a:lumMod val="50000"/>
                </a:schemeClr>
              </a:solidFill>
              <a:round/>
            </a:ln>
            <a:effectLst/>
          </c:spPr>
          <c:marker>
            <c:symbol val="none"/>
          </c:marker>
          <c:xVal>
            <c:numRef>
              <c:f>Compiled!$BH$3:$BH$23</c:f>
              <c:numCache>
                <c:formatCode>General</c:formatCode>
                <c:ptCount val="21"/>
                <c:pt idx="0">
                  <c:v>0</c:v>
                </c:pt>
                <c:pt idx="1">
                  <c:v>354</c:v>
                </c:pt>
                <c:pt idx="2">
                  <c:v>709</c:v>
                </c:pt>
                <c:pt idx="3">
                  <c:v>1063</c:v>
                </c:pt>
                <c:pt idx="4">
                  <c:v>1418</c:v>
                </c:pt>
                <c:pt idx="5">
                  <c:v>1772</c:v>
                </c:pt>
                <c:pt idx="6">
                  <c:v>2119</c:v>
                </c:pt>
                <c:pt idx="7">
                  <c:v>2474</c:v>
                </c:pt>
                <c:pt idx="8">
                  <c:v>2835</c:v>
                </c:pt>
                <c:pt idx="9">
                  <c:v>3183</c:v>
                </c:pt>
                <c:pt idx="10">
                  <c:v>3537</c:v>
                </c:pt>
                <c:pt idx="11">
                  <c:v>3892</c:v>
                </c:pt>
                <c:pt idx="12">
                  <c:v>4246</c:v>
                </c:pt>
                <c:pt idx="13">
                  <c:v>4600</c:v>
                </c:pt>
                <c:pt idx="14">
                  <c:v>4953</c:v>
                </c:pt>
                <c:pt idx="15">
                  <c:v>5309</c:v>
                </c:pt>
                <c:pt idx="16">
                  <c:v>5670</c:v>
                </c:pt>
                <c:pt idx="17">
                  <c:v>6025</c:v>
                </c:pt>
                <c:pt idx="18">
                  <c:v>6379</c:v>
                </c:pt>
                <c:pt idx="19">
                  <c:v>6733</c:v>
                </c:pt>
                <c:pt idx="20">
                  <c:v>7080</c:v>
                </c:pt>
              </c:numCache>
            </c:numRef>
          </c:xVal>
          <c:yVal>
            <c:numRef>
              <c:f>Compiled!$BI$3:$BI$23</c:f>
              <c:numCache>
                <c:formatCode>General</c:formatCode>
                <c:ptCount val="21"/>
                <c:pt idx="0">
                  <c:v>2547.5958631411854</c:v>
                </c:pt>
                <c:pt idx="1">
                  <c:v>11131.500101314377</c:v>
                </c:pt>
                <c:pt idx="2">
                  <c:v>52560.286155758309</c:v>
                </c:pt>
                <c:pt idx="3">
                  <c:v>50970.36035425563</c:v>
                </c:pt>
                <c:pt idx="4">
                  <c:v>20475.43505673555</c:v>
                </c:pt>
                <c:pt idx="5">
                  <c:v>11697.696777166313</c:v>
                </c:pt>
                <c:pt idx="6">
                  <c:v>8917.0917310051391</c:v>
                </c:pt>
                <c:pt idx="7">
                  <c:v>8268.9438080841865</c:v>
                </c:pt>
                <c:pt idx="8">
                  <c:v>8101.9134922121821</c:v>
                </c:pt>
                <c:pt idx="9">
                  <c:v>8442.9029840105632</c:v>
                </c:pt>
                <c:pt idx="10">
                  <c:v>12384.098244798068</c:v>
                </c:pt>
                <c:pt idx="11">
                  <c:v>8449.4181406509415</c:v>
                </c:pt>
                <c:pt idx="12">
                  <c:v>9916.4516848303065</c:v>
                </c:pt>
                <c:pt idx="13">
                  <c:v>8958.9056012578403</c:v>
                </c:pt>
                <c:pt idx="14">
                  <c:v>7818.8247124042637</c:v>
                </c:pt>
                <c:pt idx="15">
                  <c:v>6102.0263833351082</c:v>
                </c:pt>
                <c:pt idx="16">
                  <c:v>6442.0823677939243</c:v>
                </c:pt>
                <c:pt idx="17">
                  <c:v>5719.33582010184</c:v>
                </c:pt>
                <c:pt idx="18">
                  <c:v>5284.5461727618831</c:v>
                </c:pt>
                <c:pt idx="19">
                  <c:v>5069.5300529421575</c:v>
                </c:pt>
                <c:pt idx="20">
                  <c:v>4807.5406239277936</c:v>
                </c:pt>
              </c:numCache>
            </c:numRef>
          </c:yVal>
          <c:smooth val="0"/>
        </c:ser>
        <c:ser>
          <c:idx val="28"/>
          <c:order val="12"/>
          <c:tx>
            <c:v>8 prove</c:v>
          </c:tx>
          <c:spPr>
            <a:ln w="19050" cap="rnd">
              <a:solidFill>
                <a:schemeClr val="tx1">
                  <a:lumMod val="65000"/>
                  <a:lumOff val="35000"/>
                </a:schemeClr>
              </a:solidFill>
              <a:round/>
            </a:ln>
            <a:effectLst/>
          </c:spPr>
          <c:marker>
            <c:symbol val="none"/>
          </c:marker>
          <c:xVal>
            <c:numRef>
              <c:f>Compiled!$BJ$3:$BJ$23</c:f>
              <c:numCache>
                <c:formatCode>General</c:formatCode>
                <c:ptCount val="21"/>
                <c:pt idx="0">
                  <c:v>0</c:v>
                </c:pt>
                <c:pt idx="1">
                  <c:v>358</c:v>
                </c:pt>
                <c:pt idx="2">
                  <c:v>718</c:v>
                </c:pt>
                <c:pt idx="3">
                  <c:v>1077</c:v>
                </c:pt>
                <c:pt idx="4">
                  <c:v>1436</c:v>
                </c:pt>
                <c:pt idx="5">
                  <c:v>1794</c:v>
                </c:pt>
                <c:pt idx="6">
                  <c:v>2153</c:v>
                </c:pt>
                <c:pt idx="7">
                  <c:v>2511</c:v>
                </c:pt>
                <c:pt idx="8">
                  <c:v>2870</c:v>
                </c:pt>
                <c:pt idx="9">
                  <c:v>3228</c:v>
                </c:pt>
                <c:pt idx="10">
                  <c:v>3587</c:v>
                </c:pt>
                <c:pt idx="11">
                  <c:v>3944</c:v>
                </c:pt>
                <c:pt idx="12">
                  <c:v>4304</c:v>
                </c:pt>
                <c:pt idx="13">
                  <c:v>4664</c:v>
                </c:pt>
                <c:pt idx="14">
                  <c:v>5024</c:v>
                </c:pt>
                <c:pt idx="15">
                  <c:v>5383</c:v>
                </c:pt>
                <c:pt idx="16">
                  <c:v>5741</c:v>
                </c:pt>
                <c:pt idx="17">
                  <c:v>6100</c:v>
                </c:pt>
                <c:pt idx="18">
                  <c:v>6459</c:v>
                </c:pt>
                <c:pt idx="19">
                  <c:v>6818</c:v>
                </c:pt>
                <c:pt idx="20">
                  <c:v>7181</c:v>
                </c:pt>
              </c:numCache>
            </c:numRef>
          </c:xVal>
          <c:yVal>
            <c:numRef>
              <c:f>Compiled!$BK$3:$BK$23</c:f>
              <c:numCache>
                <c:formatCode>General</c:formatCode>
                <c:ptCount val="21"/>
                <c:pt idx="0">
                  <c:v>2608.8996309496092</c:v>
                </c:pt>
                <c:pt idx="1">
                  <c:v>12341.074648375814</c:v>
                </c:pt>
                <c:pt idx="2">
                  <c:v>55910.016979438697</c:v>
                </c:pt>
                <c:pt idx="3">
                  <c:v>39442.877535664418</c:v>
                </c:pt>
                <c:pt idx="4">
                  <c:v>15659.945676054915</c:v>
                </c:pt>
                <c:pt idx="5">
                  <c:v>9888.4296475386509</c:v>
                </c:pt>
                <c:pt idx="6">
                  <c:v>7637.2446042160318</c:v>
                </c:pt>
                <c:pt idx="7">
                  <c:v>7337.9574349795157</c:v>
                </c:pt>
                <c:pt idx="8">
                  <c:v>6816.5751136603494</c:v>
                </c:pt>
                <c:pt idx="9">
                  <c:v>7752.7673772381604</c:v>
                </c:pt>
                <c:pt idx="10">
                  <c:v>8500.231556386645</c:v>
                </c:pt>
                <c:pt idx="11">
                  <c:v>8145.7310998042685</c:v>
                </c:pt>
                <c:pt idx="12">
                  <c:v>8359.8768682970949</c:v>
                </c:pt>
                <c:pt idx="13">
                  <c:v>8102.0588361103673</c:v>
                </c:pt>
                <c:pt idx="14">
                  <c:v>7199.9265236920028</c:v>
                </c:pt>
                <c:pt idx="15">
                  <c:v>6748.4516129696794</c:v>
                </c:pt>
                <c:pt idx="16">
                  <c:v>5683.9948077590625</c:v>
                </c:pt>
                <c:pt idx="17">
                  <c:v>5599.1022025731099</c:v>
                </c:pt>
                <c:pt idx="18">
                  <c:v>5079.6856330419914</c:v>
                </c:pt>
                <c:pt idx="19">
                  <c:v>5016.0294623992804</c:v>
                </c:pt>
                <c:pt idx="20">
                  <c:v>4836.3225093070751</c:v>
                </c:pt>
              </c:numCache>
            </c:numRef>
          </c:yVal>
          <c:smooth val="0"/>
        </c:ser>
        <c:ser>
          <c:idx val="29"/>
          <c:order val="13"/>
          <c:tx>
            <c:v>4R bake</c:v>
          </c:tx>
          <c:spPr>
            <a:ln w="19050" cap="rnd">
              <a:solidFill>
                <a:schemeClr val="bg2">
                  <a:lumMod val="50000"/>
                </a:schemeClr>
              </a:solidFill>
              <a:round/>
            </a:ln>
            <a:effectLst/>
          </c:spPr>
          <c:marker>
            <c:symbol val="none"/>
          </c:marker>
          <c:xVal>
            <c:numRef>
              <c:f>Compiled!$BL$24:$BL$32</c:f>
              <c:numCache>
                <c:formatCode>General</c:formatCode>
                <c:ptCount val="9"/>
                <c:pt idx="0">
                  <c:v>7320</c:v>
                </c:pt>
                <c:pt idx="1">
                  <c:v>7678</c:v>
                </c:pt>
                <c:pt idx="2">
                  <c:v>8031</c:v>
                </c:pt>
                <c:pt idx="3">
                  <c:v>8389</c:v>
                </c:pt>
                <c:pt idx="4">
                  <c:v>8755</c:v>
                </c:pt>
                <c:pt idx="5">
                  <c:v>9115</c:v>
                </c:pt>
                <c:pt idx="6">
                  <c:v>9474</c:v>
                </c:pt>
                <c:pt idx="7">
                  <c:v>9832</c:v>
                </c:pt>
                <c:pt idx="8">
                  <c:v>10190</c:v>
                </c:pt>
              </c:numCache>
            </c:numRef>
          </c:xVal>
          <c:yVal>
            <c:numRef>
              <c:f>Compiled!$BM$24:$BM$32</c:f>
              <c:numCache>
                <c:formatCode>General</c:formatCode>
                <c:ptCount val="9"/>
                <c:pt idx="0">
                  <c:v>5943.4034650505582</c:v>
                </c:pt>
                <c:pt idx="1">
                  <c:v>5615.5524109814705</c:v>
                </c:pt>
                <c:pt idx="2">
                  <c:v>5238.7991282459652</c:v>
                </c:pt>
                <c:pt idx="3">
                  <c:v>5072.9259082836443</c:v>
                </c:pt>
                <c:pt idx="4">
                  <c:v>4460.8193425918034</c:v>
                </c:pt>
                <c:pt idx="5">
                  <c:v>3717.9583818985502</c:v>
                </c:pt>
                <c:pt idx="6">
                  <c:v>3751.0165444875997</c:v>
                </c:pt>
                <c:pt idx="7">
                  <c:v>3745.8815804261367</c:v>
                </c:pt>
                <c:pt idx="8">
                  <c:v>3688.908254518291</c:v>
                </c:pt>
              </c:numCache>
            </c:numRef>
          </c:yVal>
          <c:smooth val="0"/>
        </c:ser>
        <c:ser>
          <c:idx val="30"/>
          <c:order val="14"/>
          <c:tx>
            <c:v>4 bake</c:v>
          </c:tx>
          <c:spPr>
            <a:ln w="19050" cap="rnd">
              <a:solidFill>
                <a:schemeClr val="tx1">
                  <a:lumMod val="65000"/>
                  <a:lumOff val="35000"/>
                </a:schemeClr>
              </a:solidFill>
              <a:round/>
            </a:ln>
            <a:effectLst/>
          </c:spPr>
          <c:marker>
            <c:symbol val="none"/>
          </c:marker>
          <c:xVal>
            <c:numRef>
              <c:f>(Compiled!$BP$24:$BP$26,Compiled!$BP$30)</c:f>
              <c:numCache>
                <c:formatCode>General</c:formatCode>
                <c:ptCount val="4"/>
                <c:pt idx="0">
                  <c:v>7243</c:v>
                </c:pt>
                <c:pt idx="1">
                  <c:v>7590</c:v>
                </c:pt>
                <c:pt idx="2">
                  <c:v>7946</c:v>
                </c:pt>
                <c:pt idx="3">
                  <c:v>9365</c:v>
                </c:pt>
              </c:numCache>
            </c:numRef>
          </c:xVal>
          <c:yVal>
            <c:numRef>
              <c:f>(Compiled!$BQ$24:$BQ$26,Compiled!$BQ$30)</c:f>
              <c:numCache>
                <c:formatCode>General</c:formatCode>
                <c:ptCount val="4"/>
                <c:pt idx="0">
                  <c:v>4801.4210646181982</c:v>
                </c:pt>
                <c:pt idx="1">
                  <c:v>4361.4593645744008</c:v>
                </c:pt>
                <c:pt idx="2">
                  <c:v>3216.6182321116257</c:v>
                </c:pt>
                <c:pt idx="3">
                  <c:v>4685.7366213884097</c:v>
                </c:pt>
              </c:numCache>
            </c:numRef>
          </c:yVal>
          <c:smooth val="0"/>
        </c:ser>
        <c:dLbls>
          <c:showLegendKey val="0"/>
          <c:showVal val="0"/>
          <c:showCatName val="0"/>
          <c:showSerName val="0"/>
          <c:showPercent val="0"/>
          <c:showBubbleSize val="0"/>
        </c:dLbls>
        <c:axId val="464304208"/>
        <c:axId val="464304600"/>
      </c:scatterChart>
      <c:valAx>
        <c:axId val="464304208"/>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Time (s)</a:t>
                </a:r>
              </a:p>
            </c:rich>
          </c:tx>
          <c:overlay val="0"/>
          <c:spPr>
            <a:noFill/>
            <a:ln>
              <a:solidFill>
                <a:schemeClr val="bg1"/>
              </a:solid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4600"/>
        <c:crosses val="autoZero"/>
        <c:crossBetween val="midCat"/>
      </c:valAx>
      <c:valAx>
        <c:axId val="464304600"/>
        <c:scaling>
          <c:logBase val="10"/>
          <c:orientation val="minMax"/>
          <c:max val="70000"/>
          <c:min val="70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Number of separate voids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304208"/>
        <c:crosses val="autoZero"/>
        <c:crossBetween val="midCat"/>
      </c:valAx>
      <c:spPr>
        <a:solidFill>
          <a:schemeClr val="bg1">
            <a:lumMod val="85000"/>
          </a:schemeClr>
        </a:solid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0.10972</cdr:x>
      <cdr:y>0.88309</cdr:y>
    </cdr:from>
    <cdr:to>
      <cdr:x>0.95139</cdr:x>
      <cdr:y>1</cdr:y>
    </cdr:to>
    <cdr:sp macro="" textlink="">
      <cdr:nvSpPr>
        <cdr:cNvPr id="2" name="TextBox 1"/>
        <cdr:cNvSpPr txBox="1"/>
      </cdr:nvSpPr>
      <cdr:spPr>
        <a:xfrm xmlns:a="http://schemas.openxmlformats.org/drawingml/2006/main">
          <a:off x="501650" y="2686050"/>
          <a:ext cx="3848100" cy="355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AU" sz="1100"/>
        </a:p>
      </cdr:txBody>
    </cdr:sp>
  </cdr:relSizeAnchor>
  <cdr:relSizeAnchor xmlns:cdr="http://schemas.openxmlformats.org/drawingml/2006/chartDrawing">
    <cdr:from>
      <cdr:x>0.10694</cdr:x>
      <cdr:y>0.87683</cdr:y>
    </cdr:from>
    <cdr:to>
      <cdr:x>1</cdr:x>
      <cdr:y>1</cdr:y>
    </cdr:to>
    <cdr:sp macro="" textlink="">
      <cdr:nvSpPr>
        <cdr:cNvPr id="3" name="TextBox 2"/>
        <cdr:cNvSpPr txBox="1"/>
      </cdr:nvSpPr>
      <cdr:spPr>
        <a:xfrm xmlns:a="http://schemas.openxmlformats.org/drawingml/2006/main">
          <a:off x="488950" y="2667000"/>
          <a:ext cx="4083050" cy="3746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AU" sz="900" dirty="0" err="1"/>
            <a:t>NaCl</a:t>
          </a:r>
          <a:r>
            <a:rPr lang="en-AU" sz="900" baseline="0" dirty="0"/>
            <a:t>                         </a:t>
          </a:r>
          <a:r>
            <a:rPr lang="en-AU" sz="900" dirty="0"/>
            <a:t>No salt</a:t>
          </a:r>
          <a:r>
            <a:rPr lang="en-AU" sz="900" baseline="0" dirty="0"/>
            <a:t>                           </a:t>
          </a:r>
          <a:r>
            <a:rPr lang="en-AU" sz="900" dirty="0" err="1"/>
            <a:t>KCl</a:t>
          </a:r>
          <a:r>
            <a:rPr lang="en-AU" sz="900" baseline="0" dirty="0"/>
            <a:t>                            </a:t>
          </a:r>
          <a:r>
            <a:rPr lang="en-AU" sz="900" dirty="0" err="1"/>
            <a:t>NaBr</a:t>
          </a:r>
          <a:r>
            <a:rPr lang="en-AU" sz="900" dirty="0"/>
            <a:t>	</a:t>
          </a:r>
        </a:p>
      </cdr:txBody>
    </cdr:sp>
  </cdr:relSizeAnchor>
</c:userShapes>
</file>

<file path=ppt/drawings/drawing2.xml><?xml version="1.0" encoding="utf-8"?>
<c:userShapes xmlns:c="http://schemas.openxmlformats.org/drawingml/2006/chart">
  <cdr:relSizeAnchor xmlns:cdr="http://schemas.openxmlformats.org/drawingml/2006/chartDrawing">
    <cdr:from>
      <cdr:x>0.10694</cdr:x>
      <cdr:y>0.87631</cdr:y>
    </cdr:from>
    <cdr:to>
      <cdr:x>1</cdr:x>
      <cdr:y>1</cdr:y>
    </cdr:to>
    <cdr:sp macro="" textlink="">
      <cdr:nvSpPr>
        <cdr:cNvPr id="2" name="TextBox 1"/>
        <cdr:cNvSpPr txBox="1"/>
      </cdr:nvSpPr>
      <cdr:spPr>
        <a:xfrm xmlns:a="http://schemas.openxmlformats.org/drawingml/2006/main">
          <a:off x="488950" y="2654300"/>
          <a:ext cx="4083050" cy="3746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900" dirty="0" err="1"/>
            <a:t>NaCl</a:t>
          </a:r>
          <a:r>
            <a:rPr lang="en-AU" sz="900" baseline="0" dirty="0"/>
            <a:t>                         </a:t>
          </a:r>
          <a:r>
            <a:rPr lang="en-AU" sz="900" dirty="0"/>
            <a:t>No salt</a:t>
          </a:r>
          <a:r>
            <a:rPr lang="en-AU" sz="900" baseline="0" dirty="0"/>
            <a:t>                           </a:t>
          </a:r>
          <a:r>
            <a:rPr lang="en-AU" sz="900" dirty="0" err="1"/>
            <a:t>KCl</a:t>
          </a:r>
          <a:r>
            <a:rPr lang="en-AU" sz="900" baseline="0" dirty="0"/>
            <a:t>                            </a:t>
          </a:r>
          <a:r>
            <a:rPr lang="en-AU" sz="900" dirty="0" err="1"/>
            <a:t>NaBr</a:t>
          </a:r>
          <a:r>
            <a:rPr lang="en-AU" sz="900" dirty="0"/>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FA697C-5849-4DDF-A6C8-08E6893940F4}" type="datetimeFigureOut">
              <a:rPr lang="en-AU" smtClean="0"/>
              <a:pPr/>
              <a:t>23/11/2015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92BC2-9435-4D31-AEB3-5D5877AD6447}" type="datetimeFigureOut">
              <a:rPr lang="en-AU" smtClean="0"/>
              <a:pPr/>
              <a:t>23/11/2015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204626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A496215-5E4C-414D-A8DB-C38AA7CF7C2A}" type="slidenum">
              <a:rPr lang="en-AU" smtClean="0"/>
              <a:pPr/>
              <a:t>17</a:t>
            </a:fld>
            <a:endParaRPr lang="en-AU"/>
          </a:p>
        </p:txBody>
      </p:sp>
    </p:spTree>
    <p:extLst>
      <p:ext uri="{BB962C8B-B14F-4D97-AF65-F5344CB8AC3E}">
        <p14:creationId xmlns:p14="http://schemas.microsoft.com/office/powerpoint/2010/main" val="300344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A496215-5E4C-414D-A8DB-C38AA7CF7C2A}" type="slidenum">
              <a:rPr lang="en-AU" smtClean="0"/>
              <a:pPr/>
              <a:t>18</a:t>
            </a:fld>
            <a:endParaRPr lang="en-AU"/>
          </a:p>
        </p:txBody>
      </p:sp>
    </p:spTree>
    <p:extLst>
      <p:ext uri="{BB962C8B-B14F-4D97-AF65-F5344CB8AC3E}">
        <p14:creationId xmlns:p14="http://schemas.microsoft.com/office/powerpoint/2010/main" val="3347244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grpSp>
        <p:nvGrpSpPr>
          <p:cNvPr id="7" name="Group 6"/>
          <p:cNvGrpSpPr/>
          <p:nvPr userDrawn="1"/>
        </p:nvGrpSpPr>
        <p:grpSpPr>
          <a:xfrm>
            <a:off x="1497" y="5500319"/>
            <a:ext cx="9170984" cy="1357681"/>
            <a:chOff x="1497" y="5500319"/>
            <a:chExt cx="9170984" cy="1357681"/>
          </a:xfrm>
        </p:grpSpPr>
        <p:sp>
          <p:nvSpPr>
            <p:cNvPr id="8" name="Rectangle 7"/>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pic>
          <p:nvPicPr>
            <p:cNvPr id="1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userDrawn="1"/>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1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2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5207133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88506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5" name="Content Placeholder 2"/>
          <p:cNvSpPr>
            <a:spLocks noGrp="1"/>
          </p:cNvSpPr>
          <p:nvPr>
            <p:ph idx="1"/>
          </p:nvPr>
        </p:nvSpPr>
        <p:spPr>
          <a:xfrm>
            <a:off x="360000" y="1276350"/>
            <a:ext cx="846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938246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7938" y="6056313"/>
            <a:ext cx="9161463" cy="801687"/>
            <a:chOff x="-7938" y="6056313"/>
            <a:chExt cx="9161463" cy="801687"/>
          </a:xfrm>
        </p:grpSpPr>
        <p:sp>
          <p:nvSpPr>
            <p:cNvPr id="32"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grpSp>
          <p:nvGrpSpPr>
            <p:cNvPr id="33" name="Group 1"/>
            <p:cNvGrpSpPr>
              <a:grpSpLocks/>
            </p:cNvGrpSpPr>
            <p:nvPr userDrawn="1"/>
          </p:nvGrpSpPr>
          <p:grpSpPr bwMode="auto">
            <a:xfrm>
              <a:off x="1588" y="6065838"/>
              <a:ext cx="9142412" cy="690562"/>
              <a:chOff x="1495" y="6065893"/>
              <a:chExt cx="9143026" cy="690563"/>
            </a:xfrm>
          </p:grpSpPr>
          <p:sp>
            <p:nvSpPr>
              <p:cNvPr id="35" name="Freeform 8"/>
              <p:cNvSpPr>
                <a:spLocks noEditPoints="1"/>
              </p:cNvSpPr>
              <p:nvPr userDrawn="1"/>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a:p>
            </p:txBody>
          </p:sp>
          <p:sp>
            <p:nvSpPr>
              <p:cNvPr id="36" name="Freeform 9"/>
              <p:cNvSpPr>
                <a:spLocks noEditPoints="1"/>
              </p:cNvSpPr>
              <p:nvPr userDrawn="1"/>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37" name="Freeform 10"/>
              <p:cNvSpPr>
                <a:spLocks/>
              </p:cNvSpPr>
              <p:nvPr userDrawn="1"/>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38" name="Freeform 11"/>
              <p:cNvSpPr>
                <a:spLocks/>
              </p:cNvSpPr>
              <p:nvPr userDrawn="1"/>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a:extLst/>
            </p:spPr>
            <p:txBody>
              <a:bodyPr/>
              <a:lstStyle/>
              <a:p>
                <a:pPr>
                  <a:defRPr/>
                </a:pPr>
                <a:endParaRPr lang="en-AU"/>
              </a:p>
            </p:txBody>
          </p:sp>
        </p:grpSp>
        <p:pic>
          <p:nvPicPr>
            <p:cNvPr id="34" name="Picture 78"/>
            <p:cNvPicPr>
              <a:picLocks noChangeAspect="1" noChangeArrowheads="1"/>
            </p:cNvPicPr>
            <p:nvPr userDrawn="1"/>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360000" y="1276350"/>
            <a:ext cx="7477125"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41239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userDrawn="1"/>
        </p:nvGrpSpPr>
        <p:grpSpPr>
          <a:xfrm>
            <a:off x="608" y="5500319"/>
            <a:ext cx="9167813" cy="996950"/>
            <a:chOff x="608" y="5500319"/>
            <a:chExt cx="9167813" cy="996950"/>
          </a:xfrm>
        </p:grpSpPr>
        <p:grpSp>
          <p:nvGrpSpPr>
            <p:cNvPr id="4"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3717032"/>
            <a:ext cx="6121438"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
        <p:nvSpPr>
          <p:cNvPr id="23" name="Title 22"/>
          <p:cNvSpPr>
            <a:spLocks noGrp="1"/>
          </p:cNvSpPr>
          <p:nvPr>
            <p:ph type="title"/>
          </p:nvPr>
        </p:nvSpPr>
        <p:spPr>
          <a:xfrm>
            <a:off x="358776" y="2744924"/>
            <a:ext cx="8461374" cy="852487"/>
          </a:xfrm>
        </p:spPr>
        <p:txBody>
          <a:bodyPr>
            <a:noAutofit/>
          </a:bodyPr>
          <a:lstStyle>
            <a:lvl1pPr>
              <a:defRPr sz="5500">
                <a:solidFill>
                  <a:schemeClr val="bg1"/>
                </a:solidFill>
              </a:defRPr>
            </a:lvl1pPr>
          </a:lstStyle>
          <a:p>
            <a:r>
              <a:rPr lang="en-US" smtClean="0"/>
              <a:t>Click to edit Master title style</a:t>
            </a:r>
            <a:endParaRPr lang="en-AU" dirty="0"/>
          </a:p>
        </p:txBody>
      </p:sp>
    </p:spTree>
    <p:extLst>
      <p:ext uri="{BB962C8B-B14F-4D97-AF65-F5344CB8AC3E}">
        <p14:creationId xmlns:p14="http://schemas.microsoft.com/office/powerpoint/2010/main" val="4630210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3" name="Subtitle 2"/>
          <p:cNvSpPr>
            <a:spLocks noGrp="1"/>
          </p:cNvSpPr>
          <p:nvPr>
            <p:ph type="subTitle" idx="1" hasCustomPrompt="1"/>
          </p:nvPr>
        </p:nvSpPr>
        <p:spPr>
          <a:xfrm>
            <a:off x="358774" y="2168860"/>
            <a:ext cx="6121438"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4630210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9469" cy="6500812"/>
            <a:chOff x="-26988" y="357188"/>
            <a:chExt cx="9199469" cy="6500812"/>
          </a:xfrm>
        </p:grpSpPr>
        <p:grpSp>
          <p:nvGrpSpPr>
            <p:cNvPr id="29" name="Group 66"/>
            <p:cNvGrpSpPr>
              <a:grpSpLocks/>
            </p:cNvGrpSpPr>
            <p:nvPr userDrawn="1"/>
          </p:nvGrpSpPr>
          <p:grpSpPr bwMode="auto">
            <a:xfrm>
              <a:off x="-26988" y="357188"/>
              <a:ext cx="9178926" cy="2571750"/>
              <a:chOff x="-17463" y="357188"/>
              <a:chExt cx="9186863" cy="2571750"/>
            </a:xfrm>
          </p:grpSpPr>
          <p:sp>
            <p:nvSpPr>
              <p:cNvPr id="5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5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5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5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5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6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6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6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nvGrpSpPr>
            <p:cNvPr id="30" name="Group 29"/>
            <p:cNvGrpSpPr/>
            <p:nvPr userDrawn="1"/>
          </p:nvGrpSpPr>
          <p:grpSpPr>
            <a:xfrm>
              <a:off x="1497" y="5500319"/>
              <a:ext cx="9170984" cy="1357681"/>
              <a:chOff x="1497" y="5500319"/>
              <a:chExt cx="9170984" cy="1357681"/>
            </a:xfrm>
          </p:grpSpPr>
          <p:sp>
            <p:nvSpPr>
              <p:cNvPr id="31" name="Rectangle 30"/>
              <p:cNvSpPr/>
              <p:nvPr userDrawn="1"/>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2" name="Group 31"/>
              <p:cNvGrpSpPr/>
              <p:nvPr userDrawn="1"/>
            </p:nvGrpSpPr>
            <p:grpSpPr>
              <a:xfrm>
                <a:off x="1497" y="5500319"/>
                <a:ext cx="9170984" cy="996231"/>
                <a:chOff x="1497" y="5500319"/>
                <a:chExt cx="9170984" cy="996231"/>
              </a:xfrm>
            </p:grpSpPr>
            <p:sp>
              <p:nvSpPr>
                <p:cNvPr id="47" name="Freeform 7"/>
                <p:cNvSpPr>
                  <a:spLocks noEditPoints="1"/>
                </p:cNvSpPr>
                <p:nvPr userDrawn="1"/>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8" name="Freeform 8"/>
                <p:cNvSpPr>
                  <a:spLocks noEditPoints="1"/>
                </p:cNvSpPr>
                <p:nvPr userDrawn="1"/>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9"/>
                <p:cNvSpPr>
                  <a:spLocks/>
                </p:cNvSpPr>
                <p:nvPr userDrawn="1"/>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50" name="Freeform 10"/>
                <p:cNvSpPr>
                  <a:spLocks/>
                </p:cNvSpPr>
                <p:nvPr userDrawn="1"/>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a:p>
              </p:txBody>
            </p:sp>
          </p:grpSp>
          <p:pic>
            <p:nvPicPr>
              <p:cNvPr id="33"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userDrawn="1"/>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38"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44"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36379679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sp>
        <p:nvSpPr>
          <p:cNvPr id="2" name="Title 1"/>
          <p:cNvSpPr>
            <a:spLocks noGrp="1"/>
          </p:cNvSpPr>
          <p:nvPr userDrawn="1">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userDrawn="1">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userDrawn="1">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17759787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userDrawn="1"/>
        </p:nvGrpSpPr>
        <p:grpSpPr>
          <a:xfrm>
            <a:off x="-26988" y="357188"/>
            <a:ext cx="9195409" cy="6140081"/>
            <a:chOff x="-26988" y="357188"/>
            <a:chExt cx="9195409" cy="6140081"/>
          </a:xfrm>
        </p:grpSpPr>
        <p:grpSp>
          <p:nvGrpSpPr>
            <p:cNvPr id="29" name="Group 28"/>
            <p:cNvGrpSpPr/>
            <p:nvPr userDrawn="1"/>
          </p:nvGrpSpPr>
          <p:grpSpPr>
            <a:xfrm>
              <a:off x="608" y="5500319"/>
              <a:ext cx="9167813" cy="996950"/>
              <a:chOff x="608" y="5500319"/>
              <a:chExt cx="9167813" cy="996950"/>
            </a:xfrm>
          </p:grpSpPr>
          <p:grpSp>
            <p:nvGrpSpPr>
              <p:cNvPr id="43" name="Group 22"/>
              <p:cNvGrpSpPr>
                <a:grpSpLocks/>
              </p:cNvGrpSpPr>
              <p:nvPr userDrawn="1"/>
            </p:nvGrpSpPr>
            <p:grpSpPr bwMode="auto">
              <a:xfrm>
                <a:off x="608" y="5500319"/>
                <a:ext cx="9167813" cy="996950"/>
                <a:chOff x="-7938" y="5668963"/>
                <a:chExt cx="9167813" cy="996950"/>
              </a:xfrm>
            </p:grpSpPr>
            <p:sp>
              <p:nvSpPr>
                <p:cNvPr id="58" name="Freeform 11"/>
                <p:cNvSpPr>
                  <a:spLocks noEditPoints="1"/>
                </p:cNvSpPr>
                <p:nvPr userDrawn="1"/>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a:extLst/>
              </p:spPr>
              <p:txBody>
                <a:bodyPr/>
                <a:lstStyle/>
                <a:p>
                  <a:pPr>
                    <a:defRPr/>
                  </a:pPr>
                  <a:endParaRPr lang="en-AU"/>
                </a:p>
              </p:txBody>
            </p:sp>
            <p:sp>
              <p:nvSpPr>
                <p:cNvPr id="59" name="Freeform 24"/>
                <p:cNvSpPr>
                  <a:spLocks/>
                </p:cNvSpPr>
                <p:nvPr userDrawn="1"/>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a:extLst/>
              </p:spPr>
              <p:txBody>
                <a:bodyPr/>
                <a:lstStyle/>
                <a:p>
                  <a:pPr>
                    <a:defRPr/>
                  </a:pPr>
                  <a:endParaRPr lang="en-AU"/>
                </a:p>
              </p:txBody>
            </p:sp>
            <p:sp>
              <p:nvSpPr>
                <p:cNvPr id="60" name="Freeform 25"/>
                <p:cNvSpPr>
                  <a:spLocks/>
                </p:cNvSpPr>
                <p:nvPr userDrawn="1"/>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a:extLst/>
              </p:spPr>
              <p:txBody>
                <a:bodyPr/>
                <a:lstStyle/>
                <a:p>
                  <a:pPr>
                    <a:defRPr/>
                  </a:pPr>
                  <a:endParaRPr lang="en-AU"/>
                </a:p>
              </p:txBody>
            </p:sp>
          </p:grpSp>
          <p:pic>
            <p:nvPicPr>
              <p:cNvPr id="44" name="Picture 78"/>
              <p:cNvPicPr>
                <a:picLocks noChangeAspect="1" noChangeArrowheads="1"/>
              </p:cNvPicPr>
              <p:nvPr userDrawn="1"/>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userDrawn="1"/>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a:extLst/>
              </p:spPr>
              <p:txBody>
                <a:bodyPr/>
                <a:lstStyle/>
                <a:p>
                  <a:pPr>
                    <a:defRPr/>
                  </a:pPr>
                  <a:endParaRPr lang="en-AU"/>
                </a:p>
              </p:txBody>
            </p:sp>
            <p:sp>
              <p:nvSpPr>
                <p:cNvPr id="49" name="Oval 29"/>
                <p:cNvSpPr>
                  <a:spLocks noChangeArrowheads="1"/>
                </p:cNvSpPr>
                <p:nvPr/>
              </p:nvSpPr>
              <p:spPr bwMode="auto">
                <a:xfrm>
                  <a:off x="3819525" y="6042025"/>
                  <a:ext cx="19050" cy="22225"/>
                </a:xfrm>
                <a:prstGeom prst="ellipse">
                  <a:avLst/>
                </a:prstGeom>
                <a:grpFill/>
                <a:ln>
                  <a:noFill/>
                </a:ln>
                <a:extLst/>
              </p:spPr>
              <p:txBody>
                <a:bodyPr/>
                <a:lstStyle/>
                <a:p>
                  <a:pPr>
                    <a:defRPr/>
                  </a:pPr>
                  <a:endParaRPr lang="en-AU"/>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a:extLst/>
              </p:spPr>
              <p:txBody>
                <a:bodyPr/>
                <a:lstStyle/>
                <a:p>
                  <a:pPr>
                    <a:defRPr/>
                  </a:pPr>
                  <a:endParaRPr lang="en-AU"/>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a:extLst/>
              </p:spPr>
              <p:txBody>
                <a:bodyPr/>
                <a:lstStyle/>
                <a:p>
                  <a:pPr>
                    <a:defRPr/>
                  </a:pPr>
                  <a:endParaRPr lang="en-AU"/>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a:extLst/>
              </p:spPr>
              <p:txBody>
                <a:bodyPr/>
                <a:lstStyle/>
                <a:p>
                  <a:pPr>
                    <a:defRPr/>
                  </a:pPr>
                  <a:endParaRPr lang="en-AU"/>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a:extLst/>
              </p:spPr>
              <p:txBody>
                <a:bodyPr/>
                <a:lstStyle/>
                <a:p>
                  <a:pPr>
                    <a:defRPr/>
                  </a:pPr>
                  <a:endParaRPr lang="en-AU"/>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a:extLst/>
              </p:spPr>
              <p:txBody>
                <a:bodyPr/>
                <a:lstStyle/>
                <a:p>
                  <a:pPr>
                    <a:defRPr/>
                  </a:pPr>
                  <a:endParaRPr lang="en-AU"/>
                </a:p>
              </p:txBody>
            </p:sp>
            <p:sp>
              <p:nvSpPr>
                <p:cNvPr id="55" name="Oval 35"/>
                <p:cNvSpPr>
                  <a:spLocks noChangeArrowheads="1"/>
                </p:cNvSpPr>
                <p:nvPr/>
              </p:nvSpPr>
              <p:spPr bwMode="auto">
                <a:xfrm>
                  <a:off x="4141788" y="6042025"/>
                  <a:ext cx="19050" cy="22225"/>
                </a:xfrm>
                <a:prstGeom prst="ellipse">
                  <a:avLst/>
                </a:prstGeom>
                <a:grpFill/>
                <a:ln>
                  <a:noFill/>
                </a:ln>
                <a:extLst/>
              </p:spPr>
              <p:txBody>
                <a:bodyPr/>
                <a:lstStyle/>
                <a:p>
                  <a:pPr>
                    <a:defRPr/>
                  </a:pPr>
                  <a:endParaRPr lang="en-AU"/>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a:extLst/>
              </p:spPr>
              <p:txBody>
                <a:bodyPr/>
                <a:lstStyle/>
                <a:p>
                  <a:pPr>
                    <a:defRPr/>
                  </a:pPr>
                  <a:endParaRPr lang="en-AU"/>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a:extLst/>
              </p:spPr>
              <p:txBody>
                <a:bodyPr/>
                <a:lstStyle/>
                <a:p>
                  <a:pPr>
                    <a:defRPr/>
                  </a:pPr>
                  <a:endParaRPr lang="en-AU"/>
                </a:p>
              </p:txBody>
            </p:sp>
          </p:grpSp>
        </p:grpSp>
        <p:grpSp>
          <p:nvGrpSpPr>
            <p:cNvPr id="30" name="Group 66"/>
            <p:cNvGrpSpPr>
              <a:grpSpLocks/>
            </p:cNvGrpSpPr>
            <p:nvPr userDrawn="1"/>
          </p:nvGrpSpPr>
          <p:grpSpPr bwMode="auto">
            <a:xfrm>
              <a:off x="-26988" y="357188"/>
              <a:ext cx="9178926" cy="2571750"/>
              <a:chOff x="-17463" y="357188"/>
              <a:chExt cx="9186863" cy="2571750"/>
            </a:xfrm>
          </p:grpSpPr>
          <p:sp>
            <p:nvSpPr>
              <p:cNvPr id="31" name="Freeform 17"/>
              <p:cNvSpPr>
                <a:spLocks/>
              </p:cNvSpPr>
              <p:nvPr userDrawn="1"/>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2" name="Freeform 18"/>
              <p:cNvSpPr>
                <a:spLocks/>
              </p:cNvSpPr>
              <p:nvPr userDrawn="1"/>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3" name="Freeform 19"/>
              <p:cNvSpPr>
                <a:spLocks/>
              </p:cNvSpPr>
              <p:nvPr userDrawn="1"/>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4" name="Freeform 20"/>
              <p:cNvSpPr>
                <a:spLocks/>
              </p:cNvSpPr>
              <p:nvPr userDrawn="1"/>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35" name="Freeform 21"/>
              <p:cNvSpPr>
                <a:spLocks/>
              </p:cNvSpPr>
              <p:nvPr userDrawn="1"/>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36" name="Freeform 22"/>
              <p:cNvSpPr>
                <a:spLocks/>
              </p:cNvSpPr>
              <p:nvPr userDrawn="1"/>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7" name="Freeform 23"/>
              <p:cNvSpPr>
                <a:spLocks/>
              </p:cNvSpPr>
              <p:nvPr userDrawn="1"/>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38" name="Freeform 24"/>
              <p:cNvSpPr>
                <a:spLocks/>
              </p:cNvSpPr>
              <p:nvPr userDrawn="1"/>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sp>
            <p:nvSpPr>
              <p:cNvPr id="39" name="Freeform 25"/>
              <p:cNvSpPr>
                <a:spLocks/>
              </p:cNvSpPr>
              <p:nvPr userDrawn="1"/>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a:extLst/>
            </p:spPr>
            <p:txBody>
              <a:bodyPr/>
              <a:lstStyle/>
              <a:p>
                <a:pPr>
                  <a:defRPr/>
                </a:pPr>
                <a:endParaRPr lang="en-AU"/>
              </a:p>
            </p:txBody>
          </p:sp>
          <p:sp>
            <p:nvSpPr>
              <p:cNvPr id="40" name="Freeform 26"/>
              <p:cNvSpPr>
                <a:spLocks/>
              </p:cNvSpPr>
              <p:nvPr userDrawn="1"/>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a:extLst/>
            </p:spPr>
            <p:txBody>
              <a:bodyPr/>
              <a:lstStyle/>
              <a:p>
                <a:pPr>
                  <a:defRPr/>
                </a:pPr>
                <a:endParaRPr lang="en-AU"/>
              </a:p>
            </p:txBody>
          </p:sp>
          <p:sp>
            <p:nvSpPr>
              <p:cNvPr id="41" name="Freeform 27"/>
              <p:cNvSpPr>
                <a:spLocks/>
              </p:cNvSpPr>
              <p:nvPr userDrawn="1"/>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a:extLst/>
            </p:spPr>
            <p:txBody>
              <a:bodyPr/>
              <a:lstStyle/>
              <a:p>
                <a:pPr>
                  <a:defRPr/>
                </a:pPr>
                <a:endParaRPr lang="en-AU"/>
              </a:p>
            </p:txBody>
          </p:sp>
          <p:sp>
            <p:nvSpPr>
              <p:cNvPr id="42" name="Freeform 28"/>
              <p:cNvSpPr>
                <a:spLocks/>
              </p:cNvSpPr>
              <p:nvPr userDrawn="1"/>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a:extLst/>
            </p:spPr>
            <p:txBody>
              <a:bodyPr/>
              <a:lstStyle/>
              <a:p>
                <a:pPr>
                  <a:defRPr/>
                </a:pPr>
                <a:endParaRPr lang="en-AU"/>
              </a:p>
            </p:txBody>
          </p:sp>
        </p:grpSp>
      </p:grpSp>
      <p:sp>
        <p:nvSpPr>
          <p:cNvPr id="2" name="Title 1"/>
          <p:cNvSpPr>
            <a:spLocks noGrp="1"/>
          </p:cNvSpPr>
          <p:nvPr>
            <p:ph type="ctrTitle"/>
          </p:nvPr>
        </p:nvSpPr>
        <p:spPr>
          <a:xfrm>
            <a:off x="344440" y="3122613"/>
            <a:ext cx="8467494" cy="1080000"/>
          </a:xfrm>
        </p:spPr>
        <p:txBody>
          <a:bodyPr anchor="b" anchorCtr="0">
            <a:normAutofit/>
          </a:bodyPr>
          <a:lstStyle>
            <a:lvl1pPr algn="l">
              <a:defRPr sz="4400">
                <a:solidFill>
                  <a:schemeClr val="bg1"/>
                </a:solidFill>
              </a:defRPr>
            </a:lvl1pPr>
          </a:lstStyle>
          <a:p>
            <a:r>
              <a:rPr lang="en-US" smtClean="0"/>
              <a:t>Click to edit Master title style</a:t>
            </a:r>
            <a:endParaRPr lang="en-AU" dirty="0"/>
          </a:p>
        </p:txBody>
      </p:sp>
      <p:sp>
        <p:nvSpPr>
          <p:cNvPr id="3" name="Subtitle 2"/>
          <p:cNvSpPr>
            <a:spLocks noGrp="1"/>
          </p:cNvSpPr>
          <p:nvPr>
            <p:ph type="subTitle" idx="1"/>
          </p:nvPr>
        </p:nvSpPr>
        <p:spPr>
          <a:xfrm>
            <a:off x="344440" y="4257092"/>
            <a:ext cx="8475710"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27" name="Text Placeholder 14"/>
          <p:cNvSpPr>
            <a:spLocks noGrp="1"/>
          </p:cNvSpPr>
          <p:nvPr>
            <p:ph type="body" sz="quarter" idx="17"/>
          </p:nvPr>
        </p:nvSpPr>
        <p:spPr>
          <a:xfrm>
            <a:off x="360000" y="5625959"/>
            <a:ext cx="4752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smtClean="0"/>
              <a:t>Click to edit Master text styles</a:t>
            </a:r>
          </a:p>
        </p:txBody>
      </p:sp>
    </p:spTree>
    <p:extLst>
      <p:ext uri="{BB962C8B-B14F-4D97-AF65-F5344CB8AC3E}">
        <p14:creationId xmlns:p14="http://schemas.microsoft.com/office/powerpoint/2010/main" val="2647630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10"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280961332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7"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15464663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6" name="Text Placeholder 7"/>
          <p:cNvSpPr>
            <a:spLocks noGrp="1"/>
          </p:cNvSpPr>
          <p:nvPr>
            <p:ph type="body" sz="quarter" idx="13" hasCustomPrompt="1"/>
          </p:nvPr>
        </p:nvSpPr>
        <p:spPr>
          <a:xfrm>
            <a:off x="360363" y="270000"/>
            <a:ext cx="846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smtClean="0"/>
              <a:t>Click to edit Master title style</a:t>
            </a:r>
          </a:p>
          <a:p>
            <a:pPr lvl="1"/>
            <a:r>
              <a:rPr lang="en-US" dirty="0" smtClean="0"/>
              <a:t>Second level</a:t>
            </a:r>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35983121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58775"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81550" y="1268413"/>
            <a:ext cx="40386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Footer Placeholder 5"/>
          <p:cNvSpPr>
            <a:spLocks noGrp="1"/>
          </p:cNvSpPr>
          <p:nvPr>
            <p:ph type="ftr" sz="quarter" idx="11"/>
          </p:nvPr>
        </p:nvSpPr>
        <p:spPr/>
        <p:txBody>
          <a:bodyPr/>
          <a:lstStyle/>
          <a:p>
            <a:r>
              <a:rPr lang="en-AU" smtClean="0"/>
              <a:t>Presentation title  |  Presenter name</a:t>
            </a:r>
            <a:endParaRPr lang="en-AU"/>
          </a:p>
        </p:txBody>
      </p:sp>
      <p:sp>
        <p:nvSpPr>
          <p:cNvPr id="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Tree>
    <p:extLst>
      <p:ext uri="{BB962C8B-B14F-4D97-AF65-F5344CB8AC3E}">
        <p14:creationId xmlns:p14="http://schemas.microsoft.com/office/powerpoint/2010/main" val="42047122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8960003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9525" y="6051550"/>
            <a:ext cx="9169400" cy="849313"/>
            <a:chOff x="-9525" y="6051550"/>
            <a:chExt cx="9169400" cy="849313"/>
          </a:xfrm>
        </p:grpSpPr>
        <p:sp>
          <p:nvSpPr>
            <p:cNvPr id="8" name="AutoShape 4"/>
            <p:cNvSpPr>
              <a:spLocks noChangeAspect="1" noChangeArrowheads="1" noTextEdit="1"/>
            </p:cNvSpPr>
            <p:nvPr userDrawn="1"/>
          </p:nvSpPr>
          <p:spPr bwMode="auto">
            <a:xfrm>
              <a:off x="-7938" y="6056313"/>
              <a:ext cx="9161463" cy="801687"/>
            </a:xfrm>
            <a:prstGeom prst="rect">
              <a:avLst/>
            </a:prstGeom>
            <a:noFill/>
            <a:ln>
              <a:noFill/>
            </a:ln>
            <a:extLst/>
          </p:spPr>
          <p:txBody>
            <a:bodyPr/>
            <a:lstStyle/>
            <a:p>
              <a:pPr>
                <a:defRPr/>
              </a:pPr>
              <a:endParaRPr lang="en-AU"/>
            </a:p>
          </p:txBody>
        </p:sp>
        <p:sp>
          <p:nvSpPr>
            <p:cNvPr id="9" name="Rectangle 6"/>
            <p:cNvSpPr>
              <a:spLocks noChangeArrowheads="1"/>
            </p:cNvSpPr>
            <p:nvPr userDrawn="1"/>
          </p:nvSpPr>
          <p:spPr bwMode="auto">
            <a:xfrm>
              <a:off x="1588" y="6367463"/>
              <a:ext cx="9142412" cy="490537"/>
            </a:xfrm>
            <a:prstGeom prst="rect">
              <a:avLst/>
            </a:prstGeom>
            <a:solidFill>
              <a:schemeClr val="accent2"/>
            </a:solidFill>
            <a:ln>
              <a:noFill/>
            </a:ln>
            <a:extLst/>
          </p:spPr>
          <p:txBody>
            <a:bodyPr/>
            <a:lstStyle/>
            <a:p>
              <a:pPr>
                <a:defRPr/>
              </a:pPr>
              <a:endParaRPr lang="en-AU"/>
            </a:p>
          </p:txBody>
        </p:sp>
        <p:sp>
          <p:nvSpPr>
            <p:cNvPr id="10" name="Rectangle 7"/>
            <p:cNvSpPr>
              <a:spLocks noChangeArrowheads="1"/>
            </p:cNvSpPr>
            <p:nvPr userDrawn="1"/>
          </p:nvSpPr>
          <p:spPr bwMode="auto">
            <a:xfrm>
              <a:off x="1588" y="6367463"/>
              <a:ext cx="9142412" cy="490537"/>
            </a:xfrm>
            <a:prstGeom prst="rect">
              <a:avLst/>
            </a:prstGeom>
            <a:noFill/>
            <a:ln>
              <a:noFill/>
            </a:ln>
            <a:extLst/>
          </p:spPr>
          <p:txBody>
            <a:bodyPr/>
            <a:lstStyle/>
            <a:p>
              <a:pPr>
                <a:defRPr/>
              </a:pPr>
              <a:endParaRPr lang="en-AU"/>
            </a:p>
          </p:txBody>
        </p:sp>
        <p:sp>
          <p:nvSpPr>
            <p:cNvPr id="11" name="Freeform 8"/>
            <p:cNvSpPr>
              <a:spLocks noEditPoints="1"/>
            </p:cNvSpPr>
            <p:nvPr userDrawn="1"/>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a:extLst/>
          </p:spPr>
          <p:txBody>
            <a:bodyPr/>
            <a:lstStyle/>
            <a:p>
              <a:pPr>
                <a:defRPr/>
              </a:pPr>
              <a:endParaRPr lang="en-AU"/>
            </a:p>
          </p:txBody>
        </p:sp>
        <p:sp>
          <p:nvSpPr>
            <p:cNvPr id="12" name="Freeform 9"/>
            <p:cNvSpPr>
              <a:spLocks noEditPoints="1"/>
            </p:cNvSpPr>
            <p:nvPr userDrawn="1"/>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a:extLst/>
          </p:spPr>
          <p:txBody>
            <a:bodyPr/>
            <a:lstStyle/>
            <a:p>
              <a:pPr>
                <a:defRPr/>
              </a:pPr>
              <a:endParaRPr lang="en-AU"/>
            </a:p>
          </p:txBody>
        </p:sp>
        <p:sp>
          <p:nvSpPr>
            <p:cNvPr id="13" name="Freeform 10"/>
            <p:cNvSpPr>
              <a:spLocks/>
            </p:cNvSpPr>
            <p:nvPr userDrawn="1"/>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a:extLst/>
          </p:spPr>
          <p:txBody>
            <a:bodyPr/>
            <a:lstStyle/>
            <a:p>
              <a:pPr>
                <a:defRPr/>
              </a:pPr>
              <a:endParaRPr lang="en-AU"/>
            </a:p>
          </p:txBody>
        </p:sp>
        <p:sp>
          <p:nvSpPr>
            <p:cNvPr id="14" name="Freeform 11"/>
            <p:cNvSpPr>
              <a:spLocks/>
            </p:cNvSpPr>
            <p:nvPr userDrawn="1"/>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a:extLst/>
          </p:spPr>
          <p:txBody>
            <a:bodyPr/>
            <a:lstStyle/>
            <a:p>
              <a:pPr>
                <a:defRPr/>
              </a:pPr>
              <a:endParaRPr lang="en-AU"/>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a:p>
          </p:txBody>
        </p:sp>
        <p:pic>
          <p:nvPicPr>
            <p:cNvPr id="17" name="Picture 78"/>
            <p:cNvPicPr>
              <a:picLocks noChangeAspect="1" noChangeArrowheads="1"/>
            </p:cNvPicPr>
            <p:nvPr/>
          </p:nvPicPr>
          <p:blipFill>
            <a:blip r:embed="rId16"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358776" y="274638"/>
            <a:ext cx="8461374" cy="852487"/>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358775" y="1268413"/>
            <a:ext cx="8461375" cy="4572855"/>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Footer Placeholder 4"/>
          <p:cNvSpPr>
            <a:spLocks noGrp="1"/>
          </p:cNvSpPr>
          <p:nvPr>
            <p:ph type="ftr" sz="quarter" idx="3"/>
          </p:nvPr>
        </p:nvSpPr>
        <p:spPr>
          <a:xfrm>
            <a:off x="677991" y="6504332"/>
            <a:ext cx="6083845" cy="124274"/>
          </a:xfrm>
          <a:prstGeom prst="rect">
            <a:avLst/>
          </a:prstGeom>
        </p:spPr>
        <p:txBody>
          <a:bodyPr vert="horz" lIns="0" tIns="0" rIns="0" bIns="0" rtlCol="0" anchor="ctr"/>
          <a:lstStyle>
            <a:lvl1pPr algn="l">
              <a:defRPr sz="900">
                <a:solidFill>
                  <a:srgbClr val="FFFFFF"/>
                </a:solidFill>
              </a:defRPr>
            </a:lvl1pPr>
          </a:lstStyle>
          <a:p>
            <a:r>
              <a:rPr lang="en-AU" dirty="0" smtClean="0"/>
              <a:t>Presentation title  |  Presenter name</a:t>
            </a:r>
            <a:endParaRPr lang="en-AU" dirty="0"/>
          </a:p>
        </p:txBody>
      </p:sp>
      <p:sp>
        <p:nvSpPr>
          <p:cNvPr id="18" name="Slide Number Placeholder 17"/>
          <p:cNvSpPr>
            <a:spLocks noGrp="1"/>
          </p:cNvSpPr>
          <p:nvPr>
            <p:ph type="sldNum" sz="quarter" idx="4"/>
          </p:nvPr>
        </p:nvSpPr>
        <p:spPr>
          <a:xfrm>
            <a:off x="330200" y="6504332"/>
            <a:ext cx="288789" cy="127346"/>
          </a:xfrm>
          <a:prstGeom prst="rect">
            <a:avLst/>
          </a:prstGeom>
        </p:spPr>
        <p:txBody>
          <a:bodyPr vert="horz" lIns="0" tIns="0" rIns="0" bIns="0" rtlCol="0" anchor="ctr"/>
          <a:lstStyle>
            <a:lvl1pPr algn="r">
              <a:defRPr sz="900">
                <a:solidFill>
                  <a:schemeClr val="bg1"/>
                </a:solidFill>
              </a:defRPr>
            </a:lvl1pPr>
          </a:lstStyle>
          <a:p>
            <a:fld id="{2ABE124A-B5C5-46E0-B944-45307B126769}" type="slidenum">
              <a:rPr lang="en-AU" smtClean="0"/>
              <a:pPr/>
              <a:t>‹#›</a:t>
            </a:fld>
            <a:r>
              <a:rPr lang="en-AU" dirty="0" smtClean="0"/>
              <a:t>  |</a:t>
            </a:r>
            <a:endParaRPr lang="en-AU" dirty="0"/>
          </a:p>
        </p:txBody>
      </p:sp>
      <p:sp>
        <p:nvSpPr>
          <p:cNvPr id="36" name="AutoShape 4"/>
          <p:cNvSpPr>
            <a:spLocks noChangeAspect="1" noChangeArrowheads="1" noTextEdit="1"/>
          </p:cNvSpPr>
          <p:nvPr/>
        </p:nvSpPr>
        <p:spPr bwMode="auto">
          <a:xfrm>
            <a:off x="3175" y="3326606"/>
            <a:ext cx="9161463" cy="801687"/>
          </a:xfrm>
          <a:prstGeom prst="rect">
            <a:avLst/>
          </a:prstGeom>
          <a:noFill/>
          <a:ln>
            <a:noFill/>
          </a:ln>
          <a:extLst/>
        </p:spPr>
        <p:txBody>
          <a:bodyPr/>
          <a:lstStyle/>
          <a:p>
            <a:pPr>
              <a:defRPr/>
            </a:pPr>
            <a:endParaRPr lang="en-AU"/>
          </a:p>
        </p:txBody>
      </p:sp>
      <p:sp>
        <p:nvSpPr>
          <p:cNvPr id="38" name="Rectangle 7"/>
          <p:cNvSpPr>
            <a:spLocks noChangeArrowheads="1"/>
          </p:cNvSpPr>
          <p:nvPr/>
        </p:nvSpPr>
        <p:spPr bwMode="auto">
          <a:xfrm>
            <a:off x="12701" y="3637756"/>
            <a:ext cx="9142412" cy="490537"/>
          </a:xfrm>
          <a:prstGeom prst="rect">
            <a:avLst/>
          </a:prstGeom>
          <a:noFill/>
          <a:ln>
            <a:noFill/>
          </a:ln>
          <a:extLst/>
        </p:spPr>
        <p:txBody>
          <a:bodyPr/>
          <a:lstStyle/>
          <a:p>
            <a:pPr>
              <a:defRPr/>
            </a:pPr>
            <a:endParaRPr lang="en-AU"/>
          </a:p>
        </p:txBody>
      </p:sp>
      <p:sp>
        <p:nvSpPr>
          <p:cNvPr id="43" name="AutoShape 81"/>
          <p:cNvSpPr>
            <a:spLocks noChangeAspect="1" noChangeArrowheads="1" noTextEdit="1"/>
          </p:cNvSpPr>
          <p:nvPr/>
        </p:nvSpPr>
        <p:spPr bwMode="auto">
          <a:xfrm>
            <a:off x="1588" y="3321843"/>
            <a:ext cx="9169400" cy="849313"/>
          </a:xfrm>
          <a:prstGeom prst="rect">
            <a:avLst/>
          </a:prstGeom>
          <a:noFill/>
          <a:ln w="9525">
            <a:noFill/>
            <a:miter lim="800000"/>
            <a:headEnd/>
            <a:tailEnd/>
          </a:ln>
        </p:spPr>
        <p:txBody>
          <a:bodyPr/>
          <a:lstStyle/>
          <a:p>
            <a:pPr>
              <a:defRPr/>
            </a:pPr>
            <a:endParaRPr lang="en-US"/>
          </a:p>
        </p:txBody>
      </p:sp>
      <p:sp>
        <p:nvSpPr>
          <p:cNvPr id="44" name="Rectangle 84"/>
          <p:cNvSpPr>
            <a:spLocks noChangeArrowheads="1"/>
          </p:cNvSpPr>
          <p:nvPr/>
        </p:nvSpPr>
        <p:spPr bwMode="auto">
          <a:xfrm>
            <a:off x="1588" y="3626643"/>
            <a:ext cx="9167813" cy="544513"/>
          </a:xfrm>
          <a:prstGeom prst="rect">
            <a:avLst/>
          </a:prstGeom>
          <a:noFill/>
          <a:ln w="9525">
            <a:noFill/>
            <a:miter lim="800000"/>
            <a:headEnd/>
            <a:tailEnd/>
          </a:ln>
        </p:spPr>
        <p:txBody>
          <a:bodyPr/>
          <a:lstStyle/>
          <a:p>
            <a:pPr>
              <a:defRPr/>
            </a:pPr>
            <a:endParaRPr lang="en-US"/>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80" r:id="rId6"/>
    <p:sldLayoutId id="2147483679" r:id="rId7"/>
    <p:sldLayoutId id="2147483661" r:id="rId8"/>
    <p:sldLayoutId id="2147483663" r:id="rId9"/>
    <p:sldLayoutId id="2147483664" r:id="rId10"/>
    <p:sldLayoutId id="2147483667" r:id="rId11"/>
    <p:sldLayoutId id="2147483665" r:id="rId12"/>
    <p:sldLayoutId id="2147483682" r:id="rId13"/>
    <p:sldLayoutId id="2147483681" r:id="rId14"/>
  </p:sldLayoutIdLst>
  <p:timing>
    <p:tnLst>
      <p:par>
        <p:cTn id="1" dur="indefinite" restart="never" nodeType="tmRoot"/>
      </p:par>
    </p:tnLst>
  </p:timing>
  <p:hf hdr="0" dt="0"/>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video" Target="file:///\\Fsact01-cdc\csiro\CAFHS\Share2\Groups\SG1\AMTCP%20soft%20matter\Synchrotron\XRM2014_talk\voids.avi" TargetMode="External"/><Relationship Id="rId1" Type="http://schemas.microsoft.com/office/2007/relationships/media" Target="file:///\\Fsact01-cdc\csiro\CAFHS\Share2\Groups\SG1\AMTCP%20soft%20matter\Synchrotron\XRM2014_talk\voids.avi"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12.png"/><Relationship Id="rId2" Type="http://schemas.openxmlformats.org/officeDocument/2006/relationships/image" Target="../media/image2.tiff"/><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5.tiff"/><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96552" y="0"/>
            <a:ext cx="9793088" cy="4005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p:cNvSpPr>
            <a:spLocks noGrp="1"/>
          </p:cNvSpPr>
          <p:nvPr>
            <p:ph type="ctrTitle"/>
          </p:nvPr>
        </p:nvSpPr>
        <p:spPr>
          <a:xfrm>
            <a:off x="280970" y="3284984"/>
            <a:ext cx="8611510" cy="1781725"/>
          </a:xfrm>
        </p:spPr>
        <p:txBody>
          <a:bodyPr>
            <a:normAutofit/>
          </a:bodyPr>
          <a:lstStyle/>
          <a:p>
            <a:r>
              <a:rPr lang="en-AU" sz="3600" dirty="0" smtClean="0"/>
              <a:t>Dynamic Study of Rising and Baking Bread Dough</a:t>
            </a:r>
            <a:endParaRPr lang="en-AU" sz="3600" dirty="0"/>
          </a:p>
        </p:txBody>
      </p:sp>
      <p:sp>
        <p:nvSpPr>
          <p:cNvPr id="10" name="Text Placeholder 9"/>
          <p:cNvSpPr>
            <a:spLocks noGrp="1"/>
          </p:cNvSpPr>
          <p:nvPr>
            <p:ph type="body" sz="quarter" idx="17"/>
          </p:nvPr>
        </p:nvSpPr>
        <p:spPr/>
        <p:txBody>
          <a:bodyPr/>
          <a:lstStyle/>
          <a:p>
            <a:r>
              <a:rPr lang="en-AU" dirty="0" smtClean="0"/>
              <a:t>COMPUTATIONAL AND SIMULATION SCIENCES</a:t>
            </a:r>
          </a:p>
        </p:txBody>
      </p:sp>
      <p:sp>
        <p:nvSpPr>
          <p:cNvPr id="22533" name="Footer Placeholder 2"/>
          <p:cNvSpPr txBox="1">
            <a:spLocks/>
          </p:cNvSpPr>
          <p:nvPr/>
        </p:nvSpPr>
        <p:spPr bwMode="auto">
          <a:xfrm>
            <a:off x="323528" y="5157192"/>
            <a:ext cx="8640960" cy="250825"/>
          </a:xfrm>
          <a:prstGeom prst="rect">
            <a:avLst/>
          </a:prstGeom>
          <a:noFill/>
          <a:ln w="9525">
            <a:noFill/>
            <a:miter lim="800000"/>
            <a:headEnd/>
            <a:tailEnd/>
          </a:ln>
        </p:spPr>
        <p:txBody>
          <a:bodyPr lIns="0" tIns="0" rIns="0" bIns="0"/>
          <a:lstStyle/>
          <a:p>
            <a:r>
              <a:rPr lang="en-AU" sz="1600" b="1" dirty="0" smtClean="0">
                <a:solidFill>
                  <a:schemeClr val="bg1"/>
                </a:solidFill>
                <a:latin typeface="Calibri" pitchFamily="34" charset="0"/>
              </a:rPr>
              <a:t>Sheridan Mayo, Thu McCann, Li Day, Jenny Favaro, Helen Tuhumury, Anton Maksimenko &amp; IMBL team</a:t>
            </a:r>
            <a:endParaRPr lang="en-US" sz="1600" dirty="0">
              <a:solidFill>
                <a:schemeClr val="bg1"/>
              </a:solidFill>
              <a:latin typeface="Calibri" pitchFamily="34" charset="0"/>
            </a:endParaRPr>
          </a:p>
        </p:txBody>
      </p:sp>
      <p:pic>
        <p:nvPicPr>
          <p:cNvPr id="12" name="Picture 2" descr="C:\temp\trz00xy300.tif"/>
          <p:cNvPicPr>
            <a:picLocks noChangeAspect="1" noChangeArrowheads="1"/>
          </p:cNvPicPr>
          <p:nvPr/>
        </p:nvPicPr>
        <p:blipFill>
          <a:blip r:embed="rId3" cstate="print"/>
          <a:srcRect/>
          <a:stretch>
            <a:fillRect/>
          </a:stretch>
        </p:blipFill>
        <p:spPr bwMode="auto">
          <a:xfrm>
            <a:off x="-180528" y="404664"/>
            <a:ext cx="3562602" cy="3562602"/>
          </a:xfrm>
          <a:prstGeom prst="rect">
            <a:avLst/>
          </a:prstGeom>
          <a:noFill/>
        </p:spPr>
      </p:pic>
      <p:pic>
        <p:nvPicPr>
          <p:cNvPr id="13" name="Picture 3" descr="C:\temp\trz04xy300.tif"/>
          <p:cNvPicPr>
            <a:picLocks noChangeAspect="1" noChangeArrowheads="1"/>
          </p:cNvPicPr>
          <p:nvPr/>
        </p:nvPicPr>
        <p:blipFill>
          <a:blip r:embed="rId4" cstate="print"/>
          <a:srcRect/>
          <a:stretch>
            <a:fillRect/>
          </a:stretch>
        </p:blipFill>
        <p:spPr bwMode="auto">
          <a:xfrm>
            <a:off x="2017510" y="404664"/>
            <a:ext cx="3562602" cy="3562602"/>
          </a:xfrm>
          <a:prstGeom prst="rect">
            <a:avLst/>
          </a:prstGeom>
          <a:noFill/>
        </p:spPr>
      </p:pic>
      <p:pic>
        <p:nvPicPr>
          <p:cNvPr id="14" name="Picture 4" descr="C:\temp\trz10xy300.tif"/>
          <p:cNvPicPr>
            <a:picLocks noChangeAspect="1" noChangeArrowheads="1"/>
          </p:cNvPicPr>
          <p:nvPr/>
        </p:nvPicPr>
        <p:blipFill>
          <a:blip r:embed="rId5" cstate="print"/>
          <a:srcRect/>
          <a:stretch>
            <a:fillRect/>
          </a:stretch>
        </p:blipFill>
        <p:spPr bwMode="auto">
          <a:xfrm>
            <a:off x="4321766" y="404664"/>
            <a:ext cx="3562602" cy="3562602"/>
          </a:xfrm>
          <a:prstGeom prst="rect">
            <a:avLst/>
          </a:prstGeom>
          <a:noFill/>
        </p:spPr>
      </p:pic>
      <p:pic>
        <p:nvPicPr>
          <p:cNvPr id="16" name="Picture 6" descr="C:\temp\trz20xy300.tif"/>
          <p:cNvPicPr>
            <a:picLocks noChangeAspect="1" noChangeArrowheads="1"/>
          </p:cNvPicPr>
          <p:nvPr/>
        </p:nvPicPr>
        <p:blipFill>
          <a:blip r:embed="rId6" cstate="print"/>
          <a:srcRect/>
          <a:stretch>
            <a:fillRect/>
          </a:stretch>
        </p:blipFill>
        <p:spPr bwMode="auto">
          <a:xfrm>
            <a:off x="6696744" y="403920"/>
            <a:ext cx="3563888" cy="3563888"/>
          </a:xfrm>
          <a:prstGeom prst="rect">
            <a:avLst/>
          </a:prstGeom>
          <a:noFill/>
        </p:spPr>
      </p:pic>
    </p:spTree>
    <p:extLst>
      <p:ext uri="{BB962C8B-B14F-4D97-AF65-F5344CB8AC3E}">
        <p14:creationId xmlns:p14="http://schemas.microsoft.com/office/powerpoint/2010/main" val="4210305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What information do we need from our data?</a:t>
            </a:r>
            <a:endParaRPr lang="en-AU" dirty="0"/>
          </a:p>
        </p:txBody>
      </p:sp>
      <p:sp>
        <p:nvSpPr>
          <p:cNvPr id="3" name="Content Placeholder 2"/>
          <p:cNvSpPr>
            <a:spLocks noGrp="1"/>
          </p:cNvSpPr>
          <p:nvPr>
            <p:ph idx="1"/>
          </p:nvPr>
        </p:nvSpPr>
        <p:spPr/>
        <p:txBody>
          <a:bodyPr/>
          <a:lstStyle/>
          <a:p>
            <a:pPr>
              <a:buNone/>
            </a:pPr>
            <a:r>
              <a:rPr lang="en-AU" dirty="0" smtClean="0"/>
              <a:t>The salt additives can affect characteristics like the strength and elasticity of the gluten and thus change the performance of the gluten framework. This in turn affect the rising and texture of the bread dough. This will also depend on the protein content of the flour which is why a low and high protein flour are being examined. Factors of interest to indicate gluten performance are:</a:t>
            </a:r>
          </a:p>
          <a:p>
            <a:r>
              <a:rPr lang="en-AU" dirty="0" smtClean="0"/>
              <a:t>Porosity</a:t>
            </a:r>
          </a:p>
          <a:p>
            <a:r>
              <a:rPr lang="en-AU" dirty="0" smtClean="0"/>
              <a:t>Wall thickness</a:t>
            </a:r>
          </a:p>
          <a:p>
            <a:r>
              <a:rPr lang="en-AU" dirty="0" smtClean="0"/>
              <a:t>Pore size distribution</a:t>
            </a:r>
          </a:p>
          <a:p>
            <a:r>
              <a:rPr lang="en-AU" dirty="0" smtClean="0"/>
              <a:t>Pore connectivity</a:t>
            </a:r>
            <a:endParaRPr lang="en-AU"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10</a:t>
            </a:fld>
            <a:r>
              <a:rPr lang="en-AU" smtClean="0"/>
              <a:t>  |</a:t>
            </a:r>
            <a:endParaRPr lang="en-A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smtClean="0"/>
              <a:t>Segmentation and Analysis in Avizo  </a:t>
            </a:r>
            <a:r>
              <a:rPr lang="en-AU" dirty="0" smtClean="0"/>
              <a:t/>
            </a:r>
            <a:br>
              <a:rPr lang="en-AU" dirty="0" smtClean="0"/>
            </a:br>
            <a:r>
              <a:rPr lang="en-AU" dirty="0" smtClean="0"/>
              <a:t>Finding the meaning in our data</a:t>
            </a:r>
            <a:endParaRPr lang="en-AU" dirty="0"/>
          </a:p>
        </p:txBody>
      </p:sp>
      <p:sp>
        <p:nvSpPr>
          <p:cNvPr id="9" name="Content Placeholder 8"/>
          <p:cNvSpPr>
            <a:spLocks noGrp="1"/>
          </p:cNvSpPr>
          <p:nvPr>
            <p:ph sz="half" idx="1"/>
          </p:nvPr>
        </p:nvSpPr>
        <p:spPr>
          <a:xfrm>
            <a:off x="323528" y="1412776"/>
            <a:ext cx="4038600" cy="4525963"/>
          </a:xfrm>
        </p:spPr>
        <p:txBody>
          <a:bodyPr>
            <a:normAutofit fontScale="85000" lnSpcReduction="10000"/>
          </a:bodyPr>
          <a:lstStyle/>
          <a:p>
            <a:r>
              <a:rPr lang="en-AU" dirty="0" smtClean="0"/>
              <a:t>The MASSIVE supercomputer cluster also supports a wide range of tools for image visualisation and analysis: Avizo, Fiji and many more. Some of these tools are also available on the HPC facilities in CSIRO.</a:t>
            </a:r>
          </a:p>
          <a:p>
            <a:r>
              <a:rPr lang="en-AU" dirty="0" smtClean="0"/>
              <a:t>Avizo was used for our image analysis – typically used in interactive mode – we used it in scripting mode.</a:t>
            </a:r>
          </a:p>
          <a:p>
            <a:r>
              <a:rPr lang="en-AU" dirty="0" smtClean="0"/>
              <a:t>A script to analyse a 21 scan dough proving sequence would take several hours to run on ones node.</a:t>
            </a:r>
          </a:p>
          <a:p>
            <a:r>
              <a:rPr lang="en-AU" dirty="0" smtClean="0"/>
              <a:t>Three instances of Avizo running simultaneously (and 3 more on CSIRO system) made the analysis task tractable in a few days.</a:t>
            </a:r>
          </a:p>
          <a:p>
            <a:pPr>
              <a:buNone/>
            </a:pPr>
            <a:endParaRPr lang="en-AU" dirty="0" smtClean="0"/>
          </a:p>
          <a:p>
            <a:endParaRPr lang="en-AU" dirty="0"/>
          </a:p>
        </p:txBody>
      </p:sp>
      <p:sp>
        <p:nvSpPr>
          <p:cNvPr id="11" name="Content Placeholder 10"/>
          <p:cNvSpPr>
            <a:spLocks noGrp="1"/>
          </p:cNvSpPr>
          <p:nvPr>
            <p:ph sz="half" idx="2"/>
          </p:nvPr>
        </p:nvSpPr>
        <p:spPr>
          <a:xfrm>
            <a:off x="4644008" y="1412776"/>
            <a:ext cx="4038600" cy="4525963"/>
          </a:xfrm>
        </p:spPr>
        <p:txBody>
          <a:bodyPr>
            <a:normAutofit fontScale="85000" lnSpcReduction="10000"/>
          </a:bodyPr>
          <a:lstStyle/>
          <a:p>
            <a:endParaRPr lang="en-AU"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11</a:t>
            </a:fld>
            <a:r>
              <a:rPr lang="en-AU" smtClean="0"/>
              <a:t>  |</a:t>
            </a:r>
            <a:endParaRPr lang="en-AU" dirty="0"/>
          </a:p>
        </p:txBody>
      </p:sp>
      <p:pic>
        <p:nvPicPr>
          <p:cNvPr id="5122" name="Picture 2" descr="U:\Analysis\RENDER.jpg"/>
          <p:cNvPicPr>
            <a:picLocks noChangeAspect="1" noChangeArrowheads="1"/>
          </p:cNvPicPr>
          <p:nvPr/>
        </p:nvPicPr>
        <p:blipFill>
          <a:blip r:embed="rId2" cstate="print"/>
          <a:srcRect l="17128" r="17128"/>
          <a:stretch>
            <a:fillRect/>
          </a:stretch>
        </p:blipFill>
        <p:spPr bwMode="auto">
          <a:xfrm>
            <a:off x="4609509" y="1340768"/>
            <a:ext cx="4534491" cy="460851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srcRect/>
          <a:stretch>
            <a:fillRect/>
          </a:stretch>
        </p:blipFill>
        <p:spPr bwMode="auto">
          <a:xfrm>
            <a:off x="5482555" y="0"/>
            <a:ext cx="4346029" cy="3799912"/>
          </a:xfrm>
          <a:prstGeom prst="rect">
            <a:avLst/>
          </a:prstGeom>
          <a:noFill/>
          <a:ln w="9525">
            <a:noFill/>
            <a:miter lim="800000"/>
            <a:headEnd/>
            <a:tailEnd/>
          </a:ln>
        </p:spPr>
      </p:pic>
      <p:pic>
        <p:nvPicPr>
          <p:cNvPr id="2054" name="Picture 6"/>
          <p:cNvPicPr>
            <a:picLocks noChangeAspect="1" noChangeArrowheads="1"/>
          </p:cNvPicPr>
          <p:nvPr/>
        </p:nvPicPr>
        <p:blipFill>
          <a:blip r:embed="rId3" cstate="print"/>
          <a:srcRect t="25607" b="48462"/>
          <a:stretch>
            <a:fillRect/>
          </a:stretch>
        </p:blipFill>
        <p:spPr bwMode="auto">
          <a:xfrm>
            <a:off x="0" y="3210012"/>
            <a:ext cx="5572125" cy="3647988"/>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AU" smtClean="0"/>
              <a:t>Presentation title  |  Presenter name</a:t>
            </a:r>
            <a:endParaRPr lang="en-AU"/>
          </a:p>
        </p:txBody>
      </p:sp>
      <p:sp>
        <p:nvSpPr>
          <p:cNvPr id="4" name="Text Placeholder 3"/>
          <p:cNvSpPr>
            <a:spLocks noGrp="1"/>
          </p:cNvSpPr>
          <p:nvPr>
            <p:ph type="body" sz="quarter" idx="13"/>
          </p:nvPr>
        </p:nvSpPr>
        <p:spPr>
          <a:solidFill>
            <a:srgbClr val="F8F8F8">
              <a:alpha val="58039"/>
            </a:srgbClr>
          </a:solidFill>
        </p:spPr>
        <p:txBody>
          <a:bodyPr>
            <a:normAutofit/>
          </a:bodyPr>
          <a:lstStyle/>
          <a:p>
            <a:r>
              <a:rPr lang="en-AU" sz="3600" dirty="0" smtClean="0"/>
              <a:t>Segmentation and Analysis Workflow</a:t>
            </a:r>
            <a:endParaRPr lang="en-AU" sz="3600"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12</a:t>
            </a:fld>
            <a:r>
              <a:rPr lang="en-AU" smtClean="0"/>
              <a:t>  |</a:t>
            </a:r>
            <a:endParaRPr lang="en-AU" dirty="0"/>
          </a:p>
        </p:txBody>
      </p:sp>
      <p:pic>
        <p:nvPicPr>
          <p:cNvPr id="2050" name="Picture 2"/>
          <p:cNvPicPr>
            <a:picLocks noChangeAspect="1" noChangeArrowheads="1"/>
          </p:cNvPicPr>
          <p:nvPr/>
        </p:nvPicPr>
        <p:blipFill>
          <a:blip r:embed="rId4" cstate="print"/>
          <a:srcRect r="25197" b="25423"/>
          <a:stretch>
            <a:fillRect/>
          </a:stretch>
        </p:blipFill>
        <p:spPr bwMode="auto">
          <a:xfrm>
            <a:off x="144016" y="980728"/>
            <a:ext cx="3206250" cy="316815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r="24920" b="25537"/>
          <a:stretch>
            <a:fillRect/>
          </a:stretch>
        </p:blipFill>
        <p:spPr bwMode="auto">
          <a:xfrm>
            <a:off x="1883511" y="1909169"/>
            <a:ext cx="3253875" cy="3149100"/>
          </a:xfrm>
          <a:prstGeom prst="rect">
            <a:avLst/>
          </a:prstGeom>
          <a:noFill/>
          <a:ln w="9525">
            <a:solidFill>
              <a:schemeClr val="tx1"/>
            </a:solidFill>
            <a:miter lim="800000"/>
            <a:headEnd/>
            <a:tailEnd/>
          </a:ln>
        </p:spPr>
      </p:pic>
      <p:pic>
        <p:nvPicPr>
          <p:cNvPr id="2052" name="Picture 4"/>
          <p:cNvPicPr>
            <a:picLocks noChangeAspect="1" noChangeArrowheads="1"/>
          </p:cNvPicPr>
          <p:nvPr/>
        </p:nvPicPr>
        <p:blipFill>
          <a:blip r:embed="rId6" cstate="print"/>
          <a:srcRect r="25253" b="25537"/>
          <a:stretch>
            <a:fillRect/>
          </a:stretch>
        </p:blipFill>
        <p:spPr bwMode="auto">
          <a:xfrm>
            <a:off x="3670631" y="2818560"/>
            <a:ext cx="3196725" cy="3149100"/>
          </a:xfrm>
          <a:prstGeom prst="rect">
            <a:avLst/>
          </a:prstGeom>
          <a:noFill/>
          <a:ln w="9525">
            <a:noFill/>
            <a:miter lim="800000"/>
            <a:headEnd/>
            <a:tailEnd/>
          </a:ln>
        </p:spPr>
      </p:pic>
      <p:pic>
        <p:nvPicPr>
          <p:cNvPr id="2053" name="Picture 5"/>
          <p:cNvPicPr>
            <a:picLocks noChangeAspect="1" noChangeArrowheads="1"/>
          </p:cNvPicPr>
          <p:nvPr/>
        </p:nvPicPr>
        <p:blipFill>
          <a:blip r:embed="rId7" cstate="print"/>
          <a:srcRect r="25030" b="25653"/>
          <a:stretch>
            <a:fillRect/>
          </a:stretch>
        </p:blipFill>
        <p:spPr bwMode="auto">
          <a:xfrm>
            <a:off x="5729663" y="3727950"/>
            <a:ext cx="3234825" cy="3130050"/>
          </a:xfrm>
          <a:prstGeom prst="rect">
            <a:avLst/>
          </a:prstGeom>
          <a:noFill/>
          <a:ln w="9525">
            <a:noFill/>
            <a:miter lim="800000"/>
            <a:headEnd/>
            <a:tailEnd/>
          </a:ln>
        </p:spPr>
      </p:pic>
      <p:sp>
        <p:nvSpPr>
          <p:cNvPr id="12" name="TextBox 11"/>
          <p:cNvSpPr txBox="1"/>
          <p:nvPr/>
        </p:nvSpPr>
        <p:spPr>
          <a:xfrm>
            <a:off x="611560" y="1196752"/>
            <a:ext cx="864096" cy="369332"/>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FILTER</a:t>
            </a:r>
            <a:endParaRPr lang="en-AU" b="1" dirty="0">
              <a:solidFill>
                <a:schemeClr val="bg1"/>
              </a:solidFill>
            </a:endParaRPr>
          </a:p>
        </p:txBody>
      </p:sp>
      <p:sp>
        <p:nvSpPr>
          <p:cNvPr id="13" name="TextBox 12"/>
          <p:cNvSpPr txBox="1"/>
          <p:nvPr/>
        </p:nvSpPr>
        <p:spPr>
          <a:xfrm>
            <a:off x="2339752" y="2204864"/>
            <a:ext cx="1368152" cy="369332"/>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THRESHOLD</a:t>
            </a:r>
            <a:endParaRPr lang="en-AU" b="1" dirty="0">
              <a:solidFill>
                <a:schemeClr val="bg1"/>
              </a:solidFill>
            </a:endParaRPr>
          </a:p>
        </p:txBody>
      </p:sp>
      <p:sp>
        <p:nvSpPr>
          <p:cNvPr id="14" name="TextBox 13"/>
          <p:cNvSpPr txBox="1"/>
          <p:nvPr/>
        </p:nvSpPr>
        <p:spPr>
          <a:xfrm>
            <a:off x="4067944" y="3212976"/>
            <a:ext cx="1224136" cy="369332"/>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SEPARATE</a:t>
            </a:r>
            <a:endParaRPr lang="en-AU" b="1" dirty="0">
              <a:solidFill>
                <a:schemeClr val="bg1"/>
              </a:solidFill>
            </a:endParaRPr>
          </a:p>
        </p:txBody>
      </p:sp>
      <p:sp>
        <p:nvSpPr>
          <p:cNvPr id="15" name="TextBox 14"/>
          <p:cNvSpPr txBox="1"/>
          <p:nvPr/>
        </p:nvSpPr>
        <p:spPr>
          <a:xfrm>
            <a:off x="6300192" y="4077072"/>
            <a:ext cx="1224136" cy="369332"/>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LABEL</a:t>
            </a:r>
            <a:endParaRPr lang="en-AU" b="1" dirty="0">
              <a:solidFill>
                <a:schemeClr val="bg1"/>
              </a:solidFill>
            </a:endParaRPr>
          </a:p>
        </p:txBody>
      </p:sp>
      <p:sp>
        <p:nvSpPr>
          <p:cNvPr id="16" name="TextBox 15"/>
          <p:cNvSpPr txBox="1"/>
          <p:nvPr/>
        </p:nvSpPr>
        <p:spPr>
          <a:xfrm>
            <a:off x="6012160" y="1196752"/>
            <a:ext cx="1368152" cy="646331"/>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WORKFLOW SCHEME</a:t>
            </a:r>
            <a:endParaRPr lang="en-AU" b="1" dirty="0">
              <a:solidFill>
                <a:schemeClr val="bg1"/>
              </a:solidFill>
            </a:endParaRPr>
          </a:p>
        </p:txBody>
      </p:sp>
      <p:sp>
        <p:nvSpPr>
          <p:cNvPr id="17" name="TextBox 16"/>
          <p:cNvSpPr txBox="1"/>
          <p:nvPr/>
        </p:nvSpPr>
        <p:spPr>
          <a:xfrm>
            <a:off x="2339752" y="5733256"/>
            <a:ext cx="1224136" cy="646331"/>
          </a:xfrm>
          <a:prstGeom prst="rect">
            <a:avLst/>
          </a:prstGeom>
          <a:solidFill>
            <a:schemeClr val="bg1">
              <a:lumMod val="50000"/>
            </a:schemeClr>
          </a:solidFill>
          <a:ln>
            <a:solidFill>
              <a:srgbClr val="C00000"/>
            </a:solidFill>
          </a:ln>
        </p:spPr>
        <p:txBody>
          <a:bodyPr wrap="square" rtlCol="0">
            <a:spAutoFit/>
          </a:bodyPr>
          <a:lstStyle/>
          <a:p>
            <a:r>
              <a:rPr lang="en-AU" b="1" dirty="0" smtClean="0">
                <a:solidFill>
                  <a:schemeClr val="bg1"/>
                </a:solidFill>
              </a:rPr>
              <a:t>LABEL STATISTICS</a:t>
            </a:r>
            <a:endParaRPr lang="en-AU"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t>So what about the Dough?</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6" name="Slide Number Placeholder 5"/>
          <p:cNvSpPr>
            <a:spLocks noGrp="1"/>
          </p:cNvSpPr>
          <p:nvPr>
            <p:ph type="sldNum" sz="quarter" idx="4"/>
          </p:nvPr>
        </p:nvSpPr>
        <p:spPr/>
        <p:txBody>
          <a:bodyPr/>
          <a:lstStyle/>
          <a:p>
            <a:fld id="{2ABE124A-B5C5-46E0-B944-45307B126769}" type="slidenum">
              <a:rPr lang="en-AU" smtClean="0"/>
              <a:pPr/>
              <a:t>13</a:t>
            </a:fld>
            <a:r>
              <a:rPr lang="en-AU" smtClean="0"/>
              <a:t>  |</a:t>
            </a:r>
            <a:endParaRPr lang="en-AU" dirty="0"/>
          </a:p>
        </p:txBody>
      </p:sp>
      <p:pic>
        <p:nvPicPr>
          <p:cNvPr id="3075" name="Picture 3"/>
          <p:cNvPicPr>
            <a:picLocks noChangeAspect="1" noChangeArrowheads="1" noCrop="1"/>
          </p:cNvPicPr>
          <p:nvPr/>
        </p:nvPicPr>
        <p:blipFill>
          <a:blip r:embed="rId2" cstate="print"/>
          <a:srcRect/>
          <a:stretch>
            <a:fillRect/>
          </a:stretch>
        </p:blipFill>
        <p:spPr bwMode="auto">
          <a:xfrm>
            <a:off x="1547664" y="3789040"/>
            <a:ext cx="6905625" cy="2333625"/>
          </a:xfrm>
          <a:prstGeom prst="rect">
            <a:avLst/>
          </a:prstGeom>
          <a:noFill/>
          <a:ln w="9525">
            <a:noFill/>
            <a:miter lim="800000"/>
            <a:headEnd/>
            <a:tailEnd/>
          </a:ln>
        </p:spPr>
      </p:pic>
      <p:pic>
        <p:nvPicPr>
          <p:cNvPr id="3076" name="Picture 4"/>
          <p:cNvPicPr>
            <a:picLocks noChangeAspect="1" noChangeArrowheads="1" noCrop="1"/>
          </p:cNvPicPr>
          <p:nvPr/>
        </p:nvPicPr>
        <p:blipFill>
          <a:blip r:embed="rId3" cstate="print"/>
          <a:srcRect/>
          <a:stretch>
            <a:fillRect/>
          </a:stretch>
        </p:blipFill>
        <p:spPr bwMode="auto">
          <a:xfrm>
            <a:off x="1547664" y="1340768"/>
            <a:ext cx="6905625" cy="2333625"/>
          </a:xfrm>
          <a:prstGeom prst="rect">
            <a:avLst/>
          </a:prstGeom>
          <a:noFill/>
          <a:ln w="9525">
            <a:noFill/>
            <a:miter lim="800000"/>
            <a:headEnd/>
            <a:tailEnd/>
          </a:ln>
        </p:spPr>
      </p:pic>
      <p:sp>
        <p:nvSpPr>
          <p:cNvPr id="16" name="TextBox 15"/>
          <p:cNvSpPr txBox="1"/>
          <p:nvPr/>
        </p:nvSpPr>
        <p:spPr>
          <a:xfrm>
            <a:off x="251520" y="2132856"/>
            <a:ext cx="1296144" cy="830997"/>
          </a:xfrm>
          <a:prstGeom prst="rect">
            <a:avLst/>
          </a:prstGeom>
          <a:noFill/>
        </p:spPr>
        <p:txBody>
          <a:bodyPr wrap="square" rtlCol="0">
            <a:spAutoFit/>
          </a:bodyPr>
          <a:lstStyle/>
          <a:p>
            <a:r>
              <a:rPr lang="en-AU" sz="2400" dirty="0" smtClean="0"/>
              <a:t>Low</a:t>
            </a:r>
          </a:p>
          <a:p>
            <a:r>
              <a:rPr lang="en-AU" sz="2400" dirty="0" smtClean="0"/>
              <a:t>Protein</a:t>
            </a:r>
            <a:endParaRPr lang="en-AU" sz="2400" dirty="0"/>
          </a:p>
        </p:txBody>
      </p:sp>
      <p:sp>
        <p:nvSpPr>
          <p:cNvPr id="17" name="TextBox 16"/>
          <p:cNvSpPr txBox="1"/>
          <p:nvPr/>
        </p:nvSpPr>
        <p:spPr>
          <a:xfrm>
            <a:off x="251520" y="4365104"/>
            <a:ext cx="1296144" cy="830997"/>
          </a:xfrm>
          <a:prstGeom prst="rect">
            <a:avLst/>
          </a:prstGeom>
          <a:noFill/>
        </p:spPr>
        <p:txBody>
          <a:bodyPr wrap="square" rtlCol="0">
            <a:spAutoFit/>
          </a:bodyPr>
          <a:lstStyle/>
          <a:p>
            <a:r>
              <a:rPr lang="en-AU" sz="2400" dirty="0" smtClean="0"/>
              <a:t>High</a:t>
            </a:r>
          </a:p>
          <a:p>
            <a:r>
              <a:rPr lang="en-AU" sz="2400" dirty="0" smtClean="0"/>
              <a:t>Protein</a:t>
            </a:r>
            <a:endParaRPr lang="en-AU"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Three types of salt</a:t>
            </a:r>
            <a:endParaRPr lang="en-AU" dirty="0"/>
          </a:p>
        </p:txBody>
      </p:sp>
      <p:sp>
        <p:nvSpPr>
          <p:cNvPr id="6" name="TextBox 5"/>
          <p:cNvSpPr txBox="1"/>
          <p:nvPr/>
        </p:nvSpPr>
        <p:spPr>
          <a:xfrm>
            <a:off x="847700" y="1628800"/>
            <a:ext cx="1296144" cy="584775"/>
          </a:xfrm>
          <a:prstGeom prst="rect">
            <a:avLst/>
          </a:prstGeom>
          <a:noFill/>
        </p:spPr>
        <p:txBody>
          <a:bodyPr wrap="square" rtlCol="0">
            <a:spAutoFit/>
          </a:bodyPr>
          <a:lstStyle/>
          <a:p>
            <a:r>
              <a:rPr lang="en-AU" sz="3200" dirty="0" err="1" smtClean="0"/>
              <a:t>NaCl</a:t>
            </a:r>
            <a:endParaRPr lang="en-AU" sz="3200" dirty="0"/>
          </a:p>
        </p:txBody>
      </p:sp>
      <p:sp>
        <p:nvSpPr>
          <p:cNvPr id="7" name="TextBox 6"/>
          <p:cNvSpPr txBox="1"/>
          <p:nvPr/>
        </p:nvSpPr>
        <p:spPr>
          <a:xfrm>
            <a:off x="847700" y="3429000"/>
            <a:ext cx="1296144" cy="584775"/>
          </a:xfrm>
          <a:prstGeom prst="rect">
            <a:avLst/>
          </a:prstGeom>
          <a:noFill/>
        </p:spPr>
        <p:txBody>
          <a:bodyPr wrap="square" rtlCol="0">
            <a:spAutoFit/>
          </a:bodyPr>
          <a:lstStyle/>
          <a:p>
            <a:r>
              <a:rPr lang="en-AU" sz="3200" dirty="0" err="1" smtClean="0"/>
              <a:t>KCl</a:t>
            </a:r>
            <a:endParaRPr lang="en-AU" sz="3200" dirty="0"/>
          </a:p>
        </p:txBody>
      </p:sp>
      <p:sp>
        <p:nvSpPr>
          <p:cNvPr id="8" name="TextBox 7"/>
          <p:cNvSpPr txBox="1"/>
          <p:nvPr/>
        </p:nvSpPr>
        <p:spPr>
          <a:xfrm>
            <a:off x="847700" y="5229200"/>
            <a:ext cx="1296144" cy="584775"/>
          </a:xfrm>
          <a:prstGeom prst="rect">
            <a:avLst/>
          </a:prstGeom>
          <a:noFill/>
        </p:spPr>
        <p:txBody>
          <a:bodyPr wrap="square" rtlCol="0">
            <a:spAutoFit/>
          </a:bodyPr>
          <a:lstStyle/>
          <a:p>
            <a:r>
              <a:rPr lang="en-AU" sz="3200" dirty="0" err="1" smtClean="0"/>
              <a:t>NaBr</a:t>
            </a:r>
            <a:endParaRPr lang="en-AU"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868451"/>
            <a:ext cx="5628241" cy="570587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smtClean="0"/>
              <a:t>Quantitative results – porosity &amp; texture</a:t>
            </a:r>
            <a:endParaRPr lang="en-AU" dirty="0"/>
          </a:p>
        </p:txBody>
      </p:sp>
      <p:sp>
        <p:nvSpPr>
          <p:cNvPr id="5" name="Footer Placeholder 4"/>
          <p:cNvSpPr>
            <a:spLocks noGrp="1"/>
          </p:cNvSpPr>
          <p:nvPr>
            <p:ph type="ftr" sz="quarter" idx="11"/>
          </p:nvPr>
        </p:nvSpPr>
        <p:spPr/>
        <p:txBody>
          <a:bodyPr/>
          <a:lstStyle/>
          <a:p>
            <a:r>
              <a:rPr lang="en-AU" smtClean="0"/>
              <a:t>Presentation title  |  Presenter name</a:t>
            </a:r>
            <a:endParaRPr lang="en-AU"/>
          </a:p>
        </p:txBody>
      </p:sp>
      <p:sp>
        <p:nvSpPr>
          <p:cNvPr id="6" name="Slide Number Placeholder 5"/>
          <p:cNvSpPr>
            <a:spLocks noGrp="1"/>
          </p:cNvSpPr>
          <p:nvPr>
            <p:ph type="sldNum" sz="quarter" idx="4"/>
          </p:nvPr>
        </p:nvSpPr>
        <p:spPr/>
        <p:txBody>
          <a:bodyPr/>
          <a:lstStyle/>
          <a:p>
            <a:fld id="{2ABE124A-B5C5-46E0-B944-45307B126769}" type="slidenum">
              <a:rPr lang="en-AU" smtClean="0"/>
              <a:pPr/>
              <a:t>15</a:t>
            </a:fld>
            <a:r>
              <a:rPr lang="en-AU" smtClean="0"/>
              <a:t>  |</a:t>
            </a:r>
            <a:endParaRPr lang="en-AU" dirty="0"/>
          </a:p>
        </p:txBody>
      </p:sp>
      <p:sp>
        <p:nvSpPr>
          <p:cNvPr id="15" name="TextBox 14"/>
          <p:cNvSpPr txBox="1"/>
          <p:nvPr/>
        </p:nvSpPr>
        <p:spPr>
          <a:xfrm>
            <a:off x="6300192" y="5157192"/>
            <a:ext cx="720080" cy="369332"/>
          </a:xfrm>
          <a:prstGeom prst="rect">
            <a:avLst/>
          </a:prstGeom>
          <a:solidFill>
            <a:schemeClr val="bg1"/>
          </a:solidFill>
          <a:ln>
            <a:solidFill>
              <a:schemeClr val="tx1"/>
            </a:solidFill>
          </a:ln>
        </p:spPr>
        <p:txBody>
          <a:bodyPr wrap="square" rtlCol="0">
            <a:spAutoFit/>
          </a:bodyPr>
          <a:lstStyle/>
          <a:p>
            <a:r>
              <a:rPr lang="en-AU" dirty="0" err="1" smtClean="0"/>
              <a:t>NaBr</a:t>
            </a:r>
            <a:endParaRPr lang="en-AU" dirty="0"/>
          </a:p>
        </p:txBody>
      </p:sp>
      <p:graphicFrame>
        <p:nvGraphicFramePr>
          <p:cNvPr id="16" name="Chart 15"/>
          <p:cNvGraphicFramePr/>
          <p:nvPr/>
        </p:nvGraphicFramePr>
        <p:xfrm>
          <a:off x="4644008" y="3573016"/>
          <a:ext cx="3870176" cy="2520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nvGraphicFramePr>
        <p:xfrm>
          <a:off x="467544" y="3573016"/>
          <a:ext cx="3816424" cy="2471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nvGraphicFramePr>
        <p:xfrm>
          <a:off x="4644008" y="980728"/>
          <a:ext cx="3835896" cy="2592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nvGraphicFramePr>
        <p:xfrm>
          <a:off x="395536" y="980729"/>
          <a:ext cx="4032448" cy="244827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Wall thickness and ‘bursting’</a:t>
            </a:r>
            <a:endParaRPr lang="en-AU" dirty="0"/>
          </a:p>
        </p:txBody>
      </p:sp>
      <p:sp>
        <p:nvSpPr>
          <p:cNvPr id="5" name="Footer Placeholder 4"/>
          <p:cNvSpPr>
            <a:spLocks noGrp="1"/>
          </p:cNvSpPr>
          <p:nvPr>
            <p:ph type="ftr" sz="quarter" idx="4294967295"/>
          </p:nvPr>
        </p:nvSpPr>
        <p:spPr>
          <a:xfrm>
            <a:off x="0" y="6503988"/>
            <a:ext cx="6083300" cy="123825"/>
          </a:xfrm>
        </p:spPr>
        <p:txBody>
          <a:bodyPr/>
          <a:lstStyle/>
          <a:p>
            <a:r>
              <a:rPr lang="en-AU" smtClean="0"/>
              <a:t>Presentation title  |  Presenter name</a:t>
            </a:r>
            <a:endParaRPr lang="en-AU"/>
          </a:p>
        </p:txBody>
      </p:sp>
      <p:sp>
        <p:nvSpPr>
          <p:cNvPr id="6" name="Slide Number Placeholder 5"/>
          <p:cNvSpPr>
            <a:spLocks noGrp="1"/>
          </p:cNvSpPr>
          <p:nvPr>
            <p:ph type="sldNum" sz="quarter" idx="4294967295"/>
          </p:nvPr>
        </p:nvSpPr>
        <p:spPr>
          <a:xfrm>
            <a:off x="0" y="6503988"/>
            <a:ext cx="288925" cy="127000"/>
          </a:xfrm>
        </p:spPr>
        <p:txBody>
          <a:bodyPr/>
          <a:lstStyle/>
          <a:p>
            <a:fld id="{2ABE124A-B5C5-46E0-B944-45307B126769}" type="slidenum">
              <a:rPr lang="en-AU" smtClean="0"/>
              <a:pPr/>
              <a:t>16</a:t>
            </a:fld>
            <a:r>
              <a:rPr lang="en-AU" smtClean="0"/>
              <a:t>  |</a:t>
            </a:r>
            <a:endParaRPr lang="en-AU" dirty="0"/>
          </a:p>
        </p:txBody>
      </p:sp>
      <p:graphicFrame>
        <p:nvGraphicFramePr>
          <p:cNvPr id="13" name="Chart 12"/>
          <p:cNvGraphicFramePr/>
          <p:nvPr/>
        </p:nvGraphicFramePr>
        <p:xfrm>
          <a:off x="323528" y="1484784"/>
          <a:ext cx="4411960" cy="3226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nvGraphicFramePr>
        <p:xfrm>
          <a:off x="4860032" y="836712"/>
          <a:ext cx="4051920"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nvGraphicFramePr>
        <p:xfrm>
          <a:off x="4860032" y="3501009"/>
          <a:ext cx="4051920" cy="252027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6" y="274638"/>
            <a:ext cx="8785224" cy="852487"/>
          </a:xfrm>
        </p:spPr>
        <p:txBody>
          <a:bodyPr>
            <a:normAutofit/>
          </a:bodyPr>
          <a:lstStyle/>
          <a:p>
            <a:r>
              <a:rPr lang="en-US" dirty="0" smtClean="0"/>
              <a:t>Future work</a:t>
            </a:r>
            <a:endParaRPr lang="en-AU" dirty="0"/>
          </a:p>
        </p:txBody>
      </p:sp>
      <p:sp>
        <p:nvSpPr>
          <p:cNvPr id="3" name="Content Placeholder 2"/>
          <p:cNvSpPr>
            <a:spLocks noGrp="1"/>
          </p:cNvSpPr>
          <p:nvPr>
            <p:ph idx="1"/>
          </p:nvPr>
        </p:nvSpPr>
        <p:spPr>
          <a:xfrm>
            <a:off x="251520" y="1412776"/>
            <a:ext cx="8496944" cy="4104456"/>
          </a:xfrm>
        </p:spPr>
        <p:txBody>
          <a:bodyPr>
            <a:normAutofit fontScale="92500" lnSpcReduction="10000"/>
          </a:bodyPr>
          <a:lstStyle/>
          <a:p>
            <a:r>
              <a:rPr lang="en-AU" dirty="0" smtClean="0"/>
              <a:t>Look into doing further dynamic experiments at the synchrotron drawing on our experience so far. Future synchrotron work may look at more bread samples and also dynamics of wetting of extruded/expanded snack products.</a:t>
            </a:r>
          </a:p>
          <a:p>
            <a:r>
              <a:rPr lang="en-AU" dirty="0" smtClean="0"/>
              <a:t>Imaging of the whole mini-loaf should resolve a lot of data fluctuations arising from seeing only part of the sample – this would require hutch 3 of IMBL and pink beam – exciting times!</a:t>
            </a:r>
          </a:p>
          <a:p>
            <a:r>
              <a:rPr lang="en-AU" dirty="0" smtClean="0"/>
              <a:t>For Big Data the ability to perform similar tasks on multiple similar samples is increasingly important. Reconstruction part of the problem is well on the way to being solved.</a:t>
            </a:r>
          </a:p>
          <a:p>
            <a:r>
              <a:rPr lang="en-AU" dirty="0" smtClean="0"/>
              <a:t>Avizo is very powerful but scripting features are poorly documented and don’t seems to work as expected in non-GUI mode, restricting the ability to truly batch tasks onto the queue to harness full power of cluster.</a:t>
            </a:r>
          </a:p>
          <a:p>
            <a:endParaRPr lang="en-AU" sz="2000" dirty="0" smtClean="0"/>
          </a:p>
          <a:p>
            <a:endParaRPr lang="en-US" sz="2000" dirty="0" smtClean="0"/>
          </a:p>
          <a:p>
            <a:endParaRPr lang="en-US" sz="2000" dirty="0" smtClean="0"/>
          </a:p>
          <a:p>
            <a:endParaRPr lang="en-AU" sz="2000" dirty="0"/>
          </a:p>
        </p:txBody>
      </p:sp>
      <p:sp>
        <p:nvSpPr>
          <p:cNvPr id="4" name="Footer Placeholder 3"/>
          <p:cNvSpPr>
            <a:spLocks noGrp="1"/>
          </p:cNvSpPr>
          <p:nvPr>
            <p:ph type="ftr" sz="quarter" idx="11"/>
          </p:nvPr>
        </p:nvSpPr>
        <p:spPr/>
        <p:txBody>
          <a:bodyPr/>
          <a:lstStyle/>
          <a:p>
            <a:r>
              <a:rPr lang="en-AU" dirty="0" smtClean="0"/>
              <a:t>Presentation title  |  Presenter name</a:t>
            </a:r>
            <a:endParaRPr lang="en-AU" dirty="0"/>
          </a:p>
        </p:txBody>
      </p:sp>
      <p:sp>
        <p:nvSpPr>
          <p:cNvPr id="5" name="Slide Number Placeholder 4"/>
          <p:cNvSpPr>
            <a:spLocks noGrp="1"/>
          </p:cNvSpPr>
          <p:nvPr>
            <p:ph type="sldNum" sz="quarter" idx="4"/>
          </p:nvPr>
        </p:nvSpPr>
        <p:spPr/>
        <p:txBody>
          <a:bodyPr/>
          <a:lstStyle/>
          <a:p>
            <a:fld id="{2ABE124A-B5C5-46E0-B944-45307B126769}" type="slidenum">
              <a:rPr lang="en-AU" smtClean="0"/>
              <a:pPr/>
              <a:t>17</a:t>
            </a:fld>
            <a:r>
              <a:rPr lang="en-AU" smtClean="0"/>
              <a:t>  |</a:t>
            </a:r>
            <a:endParaRPr lang="en-AU" dirty="0"/>
          </a:p>
        </p:txBody>
      </p:sp>
      <p:sp>
        <p:nvSpPr>
          <p:cNvPr id="11266" name="AutoShape 2" descr="https://www.yammer.com/csiro.au/api/v1/uploaded_files/15290415/preview/bryozoa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1268" name="AutoShape 4" descr="https://www.yammer.com/csiro.au/api/v1/uploaded_files/15290415/preview/bryozoa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a:xfrm>
            <a:off x="179512" y="4005064"/>
            <a:ext cx="6121438" cy="1539200"/>
          </a:xfrm>
        </p:spPr>
        <p:txBody>
          <a:bodyPr/>
          <a:lstStyle/>
          <a:p>
            <a:pPr>
              <a:lnSpc>
                <a:spcPct val="80000"/>
              </a:lnSpc>
              <a:spcAft>
                <a:spcPct val="0"/>
              </a:spcAft>
            </a:pPr>
            <a:r>
              <a:rPr lang="en-US" sz="1500" dirty="0" smtClean="0"/>
              <a:t>CMSE</a:t>
            </a:r>
          </a:p>
          <a:p>
            <a:pPr lvl="1">
              <a:lnSpc>
                <a:spcPct val="80000"/>
              </a:lnSpc>
              <a:tabLst>
                <a:tab pos="355600" algn="l"/>
              </a:tabLst>
            </a:pPr>
            <a:r>
              <a:rPr lang="en-US" sz="1500" dirty="0" smtClean="0"/>
              <a:t>Sheridan Mayo</a:t>
            </a:r>
            <a:br>
              <a:rPr lang="en-US" sz="1500" dirty="0" smtClean="0"/>
            </a:br>
            <a:r>
              <a:rPr lang="en-US" sz="1500" dirty="0" smtClean="0"/>
              <a:t>Presenter Title</a:t>
            </a:r>
          </a:p>
          <a:p>
            <a:pPr marL="270000" lvl="2" indent="-270000">
              <a:lnSpc>
                <a:spcPct val="80000"/>
              </a:lnSpc>
              <a:spcAft>
                <a:spcPct val="0"/>
              </a:spcAft>
            </a:pPr>
            <a:r>
              <a:rPr lang="en-US" sz="1500" b="1" dirty="0" smtClean="0"/>
              <a:t>t</a:t>
            </a:r>
            <a:r>
              <a:rPr lang="en-US" sz="1500" dirty="0" smtClean="0"/>
              <a:t>	+61 2 9123 4567</a:t>
            </a:r>
          </a:p>
          <a:p>
            <a:pPr marL="270000" lvl="2" indent="-270000">
              <a:lnSpc>
                <a:spcPct val="80000"/>
              </a:lnSpc>
              <a:spcAft>
                <a:spcPct val="0"/>
              </a:spcAft>
            </a:pPr>
            <a:r>
              <a:rPr lang="en-US" sz="1500" b="1" dirty="0" smtClean="0"/>
              <a:t>e</a:t>
            </a:r>
            <a:r>
              <a:rPr lang="en-US" sz="1500" dirty="0" smtClean="0"/>
              <a:t>	sherry.mayo@csiro.au</a:t>
            </a:r>
          </a:p>
        </p:txBody>
      </p:sp>
      <p:sp>
        <p:nvSpPr>
          <p:cNvPr id="2" name="Text Placeholder 1"/>
          <p:cNvSpPr>
            <a:spLocks noGrp="1"/>
          </p:cNvSpPr>
          <p:nvPr>
            <p:ph type="body" sz="quarter" idx="17"/>
          </p:nvPr>
        </p:nvSpPr>
        <p:spPr/>
        <p:txBody>
          <a:bodyPr/>
          <a:lstStyle/>
          <a:p>
            <a:pPr rtl="0" eaLnBrk="1" latinLnBrk="0" hangingPunct="1"/>
            <a:r>
              <a:rPr lang="en-AU" sz="1200" b="1" kern="1200" cap="all" baseline="0" dirty="0" smtClean="0">
                <a:solidFill>
                  <a:schemeClr val="bg1"/>
                </a:solidFill>
                <a:effectLst/>
                <a:latin typeface="+mn-lt"/>
                <a:ea typeface="+mn-ea"/>
                <a:cs typeface="+mn-cs"/>
              </a:rPr>
              <a:t>COMPUTATIONAL AND SIMULATION SCIENCES</a:t>
            </a:r>
            <a:endParaRPr lang="en-AU" dirty="0">
              <a:effectLst/>
            </a:endParaRPr>
          </a:p>
        </p:txBody>
      </p:sp>
      <p:sp>
        <p:nvSpPr>
          <p:cNvPr id="38913" name="Title 3"/>
          <p:cNvSpPr>
            <a:spLocks noGrp="1"/>
          </p:cNvSpPr>
          <p:nvPr>
            <p:ph type="title"/>
          </p:nvPr>
        </p:nvSpPr>
        <p:spPr>
          <a:xfrm>
            <a:off x="179512" y="332656"/>
            <a:ext cx="2088232" cy="3312368"/>
          </a:xfrm>
        </p:spPr>
        <p:txBody>
          <a:bodyPr/>
          <a:lstStyle/>
          <a:p>
            <a:pPr>
              <a:spcAft>
                <a:spcPct val="0"/>
              </a:spcAft>
            </a:pPr>
            <a:r>
              <a:rPr lang="en-US" sz="2800" dirty="0" smtClean="0"/>
              <a:t>Thanks to: </a:t>
            </a:r>
            <a:r>
              <a:rPr lang="en-US" dirty="0" smtClean="0"/>
              <a:t/>
            </a:r>
            <a:br>
              <a:rPr lang="en-US" dirty="0" smtClean="0"/>
            </a:br>
            <a:r>
              <a:rPr lang="en-US" sz="1600" dirty="0" smtClean="0"/>
              <a:t>IMBL team</a:t>
            </a:r>
            <a:br>
              <a:rPr lang="en-US" sz="1600" dirty="0" smtClean="0"/>
            </a:br>
            <a:r>
              <a:rPr lang="en-US" sz="1600" dirty="0" smtClean="0"/>
              <a:t>CAHFS team</a:t>
            </a:r>
            <a:br>
              <a:rPr lang="en-US" sz="1600" dirty="0" smtClean="0"/>
            </a:br>
            <a:r>
              <a:rPr lang="en-US" sz="1600" dirty="0" smtClean="0"/>
              <a:t>Darren Thompson</a:t>
            </a:r>
            <a:br>
              <a:rPr lang="en-US" sz="1600" dirty="0" smtClean="0"/>
            </a:br>
            <a:r>
              <a:rPr lang="en-US" sz="1600" dirty="0" smtClean="0"/>
              <a:t>Peter Tyson</a:t>
            </a:r>
            <a:br>
              <a:rPr lang="en-US" sz="1600" dirty="0" smtClean="0"/>
            </a:br>
            <a:r>
              <a:rPr lang="en-US" sz="1600" dirty="0" smtClean="0"/>
              <a:t/>
            </a:r>
            <a:br>
              <a:rPr lang="en-US" sz="1600" dirty="0" smtClean="0"/>
            </a:br>
            <a:r>
              <a:rPr lang="en-AU" sz="1600" dirty="0" smtClean="0"/>
              <a:t>This research is supported by the Science and Industry Endowment Fund</a:t>
            </a:r>
            <a:r>
              <a:rPr lang="en-US" sz="1600" dirty="0" smtClean="0"/>
              <a:t/>
            </a:r>
            <a:br>
              <a:rPr lang="en-US" sz="1600" dirty="0" smtClean="0"/>
            </a:br>
            <a:r>
              <a:rPr lang="en-US" sz="2000" dirty="0" smtClean="0"/>
              <a:t/>
            </a:r>
            <a:br>
              <a:rPr lang="en-US" sz="2000" dirty="0" smtClean="0"/>
            </a:br>
            <a:endParaRPr lang="en-US" sz="2000" dirty="0" smtClean="0"/>
          </a:p>
        </p:txBody>
      </p:sp>
      <p:pic>
        <p:nvPicPr>
          <p:cNvPr id="7" name="Picture 4"/>
          <p:cNvPicPr>
            <a:picLocks noChangeAspect="1" noChangeArrowheads="1"/>
          </p:cNvPicPr>
          <p:nvPr/>
        </p:nvPicPr>
        <p:blipFill>
          <a:blip r:embed="rId5" cstate="print"/>
          <a:srcRect/>
          <a:stretch>
            <a:fillRect/>
          </a:stretch>
        </p:blipFill>
        <p:spPr bwMode="auto">
          <a:xfrm>
            <a:off x="3275856" y="0"/>
            <a:ext cx="3171056" cy="2295241"/>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6588224" y="2348880"/>
            <a:ext cx="3188572" cy="2485080"/>
          </a:xfrm>
          <a:prstGeom prst="rect">
            <a:avLst/>
          </a:prstGeom>
          <a:noFill/>
          <a:ln w="9525">
            <a:noFill/>
            <a:miter lim="800000"/>
            <a:headEnd/>
            <a:tailEnd/>
          </a:ln>
        </p:spPr>
      </p:pic>
      <p:pic>
        <p:nvPicPr>
          <p:cNvPr id="10" name="Picture 6"/>
          <p:cNvPicPr>
            <a:picLocks noChangeAspect="1" noChangeArrowheads="1"/>
          </p:cNvPicPr>
          <p:nvPr/>
        </p:nvPicPr>
        <p:blipFill>
          <a:blip r:embed="rId7" cstate="print"/>
          <a:srcRect/>
          <a:stretch>
            <a:fillRect/>
          </a:stretch>
        </p:blipFill>
        <p:spPr bwMode="auto">
          <a:xfrm>
            <a:off x="6300192" y="0"/>
            <a:ext cx="3262044" cy="2448272"/>
          </a:xfrm>
          <a:prstGeom prst="rect">
            <a:avLst/>
          </a:prstGeom>
          <a:noFill/>
          <a:ln w="9525">
            <a:noFill/>
            <a:miter lim="800000"/>
            <a:headEnd/>
            <a:tailEnd/>
          </a:ln>
        </p:spPr>
      </p:pic>
      <p:pic>
        <p:nvPicPr>
          <p:cNvPr id="13" name="voids.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cstate="print"/>
          <a:stretch>
            <a:fillRect/>
          </a:stretch>
        </p:blipFill>
        <p:spPr>
          <a:xfrm>
            <a:off x="2411760" y="1844823"/>
            <a:ext cx="4869160" cy="3246107"/>
          </a:xfrm>
          <a:prstGeom prst="rect">
            <a:avLst/>
          </a:prstGeom>
        </p:spPr>
      </p:pic>
    </p:spTree>
    <p:extLst>
      <p:ext uri="{BB962C8B-B14F-4D97-AF65-F5344CB8AC3E}">
        <p14:creationId xmlns:p14="http://schemas.microsoft.com/office/powerpoint/2010/main" val="41793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eedforce.com.au/assets/images/winter-crops/sf-scenario.jpg"/>
          <p:cNvPicPr>
            <a:picLocks noChangeAspect="1" noChangeArrowheads="1"/>
          </p:cNvPicPr>
          <p:nvPr/>
        </p:nvPicPr>
        <p:blipFill>
          <a:blip r:embed="rId2" cstate="print">
            <a:duotone>
              <a:prstClr val="black"/>
              <a:srgbClr val="D9C3A5">
                <a:tint val="50000"/>
                <a:satMod val="180000"/>
              </a:srgbClr>
            </a:duotone>
            <a:lum bright="35000" contrast="-41000"/>
          </a:blip>
          <a:srcRect/>
          <a:stretch>
            <a:fillRect/>
          </a:stretch>
        </p:blipFill>
        <p:spPr bwMode="auto">
          <a:xfrm>
            <a:off x="-1260648" y="-1699693"/>
            <a:ext cx="12915900" cy="8801101"/>
          </a:xfrm>
          <a:prstGeom prst="rect">
            <a:avLst/>
          </a:prstGeom>
          <a:noFill/>
        </p:spPr>
      </p:pic>
      <p:pic>
        <p:nvPicPr>
          <p:cNvPr id="1029" name="Picture 5"/>
          <p:cNvPicPr>
            <a:picLocks noChangeAspect="1" noChangeArrowheads="1"/>
          </p:cNvPicPr>
          <p:nvPr/>
        </p:nvPicPr>
        <p:blipFill>
          <a:blip r:embed="rId3" cstate="print"/>
          <a:srcRect/>
          <a:stretch>
            <a:fillRect/>
          </a:stretch>
        </p:blipFill>
        <p:spPr bwMode="auto">
          <a:xfrm>
            <a:off x="5580112" y="3504291"/>
            <a:ext cx="3563888" cy="3353710"/>
          </a:xfrm>
          <a:prstGeom prst="rect">
            <a:avLst/>
          </a:prstGeom>
          <a:noFill/>
          <a:ln w="9525">
            <a:noFill/>
            <a:miter lim="800000"/>
            <a:headEnd/>
            <a:tailEnd/>
          </a:ln>
        </p:spPr>
      </p:pic>
      <p:sp>
        <p:nvSpPr>
          <p:cNvPr id="2" name="Title 1"/>
          <p:cNvSpPr>
            <a:spLocks noGrp="1"/>
          </p:cNvSpPr>
          <p:nvPr>
            <p:ph type="title"/>
          </p:nvPr>
        </p:nvSpPr>
        <p:spPr/>
        <p:txBody>
          <a:bodyPr/>
          <a:lstStyle/>
          <a:p>
            <a:r>
              <a:rPr lang="en-AU" dirty="0" smtClean="0"/>
              <a:t>Australian wheat</a:t>
            </a:r>
            <a:endParaRPr lang="en-AU" dirty="0"/>
          </a:p>
        </p:txBody>
      </p:sp>
      <p:sp>
        <p:nvSpPr>
          <p:cNvPr id="4" name="TextBox 3"/>
          <p:cNvSpPr txBox="1"/>
          <p:nvPr/>
        </p:nvSpPr>
        <p:spPr>
          <a:xfrm>
            <a:off x="395536" y="1124744"/>
            <a:ext cx="5832648" cy="5940088"/>
          </a:xfrm>
          <a:prstGeom prst="rect">
            <a:avLst/>
          </a:prstGeom>
          <a:noFill/>
        </p:spPr>
        <p:txBody>
          <a:bodyPr wrap="square" rtlCol="0">
            <a:spAutoFit/>
          </a:bodyPr>
          <a:lstStyle/>
          <a:p>
            <a:pPr>
              <a:spcAft>
                <a:spcPts val="600"/>
              </a:spcAft>
              <a:buFont typeface="Arial" pitchFamily="34" charset="0"/>
              <a:buChar char="•"/>
            </a:pPr>
            <a:r>
              <a:rPr lang="en-AU" sz="2400" b="1" dirty="0" smtClean="0">
                <a:solidFill>
                  <a:schemeClr val="accent4">
                    <a:lumMod val="50000"/>
                  </a:schemeClr>
                </a:solidFill>
              </a:rPr>
              <a:t>Around 24 million tonnes of wheat produced per year (3.5% of global production)</a:t>
            </a:r>
          </a:p>
          <a:p>
            <a:pPr>
              <a:spcAft>
                <a:spcPts val="600"/>
              </a:spcAft>
              <a:buFont typeface="Arial" pitchFamily="34" charset="0"/>
              <a:buChar char="•"/>
            </a:pPr>
            <a:r>
              <a:rPr lang="en-AU" sz="2400" b="1" dirty="0" smtClean="0">
                <a:solidFill>
                  <a:schemeClr val="accent4">
                    <a:lumMod val="50000"/>
                  </a:schemeClr>
                </a:solidFill>
              </a:rPr>
              <a:t>It is very well suited to a variety of applications but in general has lower protein content than North American Flour – so not considered as suitable for making leavened bread.</a:t>
            </a:r>
          </a:p>
          <a:p>
            <a:pPr>
              <a:spcAft>
                <a:spcPts val="600"/>
              </a:spcAft>
              <a:buFont typeface="Arial" pitchFamily="34" charset="0"/>
              <a:buChar char="•"/>
            </a:pPr>
            <a:r>
              <a:rPr lang="en-AU" sz="2400" b="1" dirty="0" smtClean="0">
                <a:solidFill>
                  <a:schemeClr val="accent4">
                    <a:lumMod val="50000"/>
                  </a:schemeClr>
                </a:solidFill>
              </a:rPr>
              <a:t>CSIRO Food and health sciences has had a long interest in expanding the applications and hence value of Australian wheat</a:t>
            </a:r>
          </a:p>
          <a:p>
            <a:pPr>
              <a:spcAft>
                <a:spcPts val="600"/>
              </a:spcAft>
              <a:buFont typeface="Arial" pitchFamily="34" charset="0"/>
              <a:buChar char="•"/>
            </a:pPr>
            <a:r>
              <a:rPr lang="en-AU" sz="2400" b="1" dirty="0" smtClean="0">
                <a:solidFill>
                  <a:schemeClr val="accent4">
                    <a:lumMod val="50000"/>
                  </a:schemeClr>
                </a:solidFill>
              </a:rPr>
              <a:t>This work is part of ongoing efforts in modifying bread formulations to make better use of Australian wheat.</a:t>
            </a:r>
          </a:p>
          <a:p>
            <a:endParaRPr lang="en-AU" sz="2400"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previews.123rf.com/images/cepera/cepera1303/cepera130300046/18546697-Texture-of-a-sliced-Wholemeal-brown-bread-Macro--Stock-Photo.jpg"/>
          <p:cNvPicPr>
            <a:picLocks noChangeAspect="1" noChangeArrowheads="1"/>
          </p:cNvPicPr>
          <p:nvPr/>
        </p:nvPicPr>
        <p:blipFill>
          <a:blip r:embed="rId2" cstate="print">
            <a:lum bright="41000" contrast="-64000"/>
          </a:blip>
          <a:srcRect/>
          <a:stretch>
            <a:fillRect/>
          </a:stretch>
        </p:blipFill>
        <p:spPr bwMode="auto">
          <a:xfrm>
            <a:off x="-1908720" y="-963488"/>
            <a:ext cx="12382500" cy="8248651"/>
          </a:xfrm>
          <a:prstGeom prst="rect">
            <a:avLst/>
          </a:prstGeom>
          <a:noFill/>
        </p:spPr>
      </p:pic>
      <p:sp>
        <p:nvSpPr>
          <p:cNvPr id="2" name="Title 1"/>
          <p:cNvSpPr>
            <a:spLocks noGrp="1"/>
          </p:cNvSpPr>
          <p:nvPr>
            <p:ph type="title"/>
          </p:nvPr>
        </p:nvSpPr>
        <p:spPr/>
        <p:txBody>
          <a:bodyPr>
            <a:normAutofit/>
          </a:bodyPr>
          <a:lstStyle/>
          <a:p>
            <a:r>
              <a:rPr lang="en-AU" dirty="0" smtClean="0"/>
              <a:t>Investigating dough formulations</a:t>
            </a:r>
            <a:endParaRPr lang="en-AU" sz="3100" dirty="0"/>
          </a:p>
        </p:txBody>
      </p:sp>
      <p:sp>
        <p:nvSpPr>
          <p:cNvPr id="3" name="Content Placeholder 2"/>
          <p:cNvSpPr>
            <a:spLocks noGrp="1"/>
          </p:cNvSpPr>
          <p:nvPr>
            <p:ph idx="1"/>
          </p:nvPr>
        </p:nvSpPr>
        <p:spPr/>
        <p:txBody>
          <a:bodyPr>
            <a:normAutofit lnSpcReduction="10000"/>
          </a:bodyPr>
          <a:lstStyle/>
          <a:p>
            <a:r>
              <a:rPr lang="en-AU" dirty="0" smtClean="0"/>
              <a:t>Flour contains </a:t>
            </a:r>
            <a:r>
              <a:rPr lang="en-AU" dirty="0" err="1" smtClean="0"/>
              <a:t>glutenin</a:t>
            </a:r>
            <a:r>
              <a:rPr lang="en-AU" dirty="0" smtClean="0"/>
              <a:t> and </a:t>
            </a:r>
            <a:r>
              <a:rPr lang="en-AU" dirty="0" err="1" smtClean="0"/>
              <a:t>gliadin</a:t>
            </a:r>
            <a:r>
              <a:rPr lang="en-AU" dirty="0" smtClean="0"/>
              <a:t> proteins that form gluten when the flour is mixed with water. Gluten gives strength and elasticity to the dough enabling it to contains bubbles of gas produced by yeast which cause the bread to rise. Salt additives have a significant effect on gluten performance in bread making.</a:t>
            </a:r>
          </a:p>
          <a:p>
            <a:r>
              <a:rPr lang="en-AU" dirty="0" smtClean="0"/>
              <a:t>The aim of the study was to compare the changes in morphology/porosity of </a:t>
            </a:r>
            <a:r>
              <a:rPr lang="en-AU" dirty="0" err="1" smtClean="0"/>
              <a:t>doughs</a:t>
            </a:r>
            <a:r>
              <a:rPr lang="en-AU" dirty="0" smtClean="0"/>
              <a:t> made from different salt and flour combinations during proving and baking.</a:t>
            </a:r>
          </a:p>
          <a:p>
            <a:r>
              <a:rPr lang="en-AU" dirty="0" smtClean="0"/>
              <a:t>A simple tubular bread oven was constructed from an aluminium tube and heating tape with a thermostat to provide a proving environment of ~ 33 degrees C for 2 hours and a baking environment of ~ 100 degrees C for 30 min.</a:t>
            </a:r>
          </a:p>
          <a:p>
            <a:r>
              <a:rPr lang="en-AU" b="1" dirty="0" smtClean="0"/>
              <a:t>This experiment provided an important test of some Big Data tools on the MASSIVE cluster</a:t>
            </a:r>
          </a:p>
          <a:p>
            <a:pPr>
              <a:buNone/>
            </a:pPr>
            <a:endParaRPr lang="en-AU" dirty="0" smtClean="0"/>
          </a:p>
          <a:p>
            <a:endParaRPr lang="en-AU"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3</a:t>
            </a:fld>
            <a:r>
              <a:rPr lang="en-AU" smtClean="0"/>
              <a:t>  |</a:t>
            </a:r>
            <a:endParaRPr lang="en-A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Dough recipes used (two samples of each)</a:t>
            </a:r>
            <a:endParaRPr lang="en-AU" dirty="0"/>
          </a:p>
        </p:txBody>
      </p:sp>
      <p:graphicFrame>
        <p:nvGraphicFramePr>
          <p:cNvPr id="6" name="Content Placeholder 5"/>
          <p:cNvGraphicFramePr>
            <a:graphicFrameLocks noGrp="1"/>
          </p:cNvGraphicFramePr>
          <p:nvPr>
            <p:ph idx="1"/>
          </p:nvPr>
        </p:nvGraphicFramePr>
        <p:xfrm>
          <a:off x="358775" y="1268413"/>
          <a:ext cx="5293345" cy="2743200"/>
        </p:xfrm>
        <a:graphic>
          <a:graphicData uri="http://schemas.openxmlformats.org/drawingml/2006/table">
            <a:tbl>
              <a:tblPr firstRow="1" bandRow="1">
                <a:tableStyleId>{5C22544A-7EE6-4342-B048-85BDC9FD1C3A}</a:tableStyleId>
              </a:tblPr>
              <a:tblGrid>
                <a:gridCol w="428424"/>
                <a:gridCol w="1216281"/>
                <a:gridCol w="1261328"/>
                <a:gridCol w="1261328"/>
                <a:gridCol w="1125984"/>
              </a:tblGrid>
              <a:tr h="304072">
                <a:tc>
                  <a:txBody>
                    <a:bodyPr/>
                    <a:lstStyle/>
                    <a:p>
                      <a:endParaRPr lang="en-AU" sz="1400" dirty="0"/>
                    </a:p>
                  </a:txBody>
                  <a:tcPr/>
                </a:tc>
                <a:tc>
                  <a:txBody>
                    <a:bodyPr/>
                    <a:lstStyle/>
                    <a:p>
                      <a:r>
                        <a:rPr lang="en-AU" sz="1400" dirty="0" smtClean="0"/>
                        <a:t>Flour</a:t>
                      </a:r>
                      <a:endParaRPr lang="en-AU" sz="1400" dirty="0"/>
                    </a:p>
                  </a:txBody>
                  <a:tcPr/>
                </a:tc>
                <a:tc>
                  <a:txBody>
                    <a:bodyPr/>
                    <a:lstStyle/>
                    <a:p>
                      <a:r>
                        <a:rPr lang="en-AU" sz="1400" dirty="0" smtClean="0"/>
                        <a:t>Salt</a:t>
                      </a:r>
                      <a:endParaRPr lang="en-AU" sz="1400" dirty="0"/>
                    </a:p>
                  </a:txBody>
                  <a:tcPr/>
                </a:tc>
                <a:tc>
                  <a:txBody>
                    <a:bodyPr/>
                    <a:lstStyle/>
                    <a:p>
                      <a:r>
                        <a:rPr lang="en-AU" sz="1400" dirty="0" smtClean="0"/>
                        <a:t>Water</a:t>
                      </a:r>
                      <a:endParaRPr lang="en-AU" sz="1400" dirty="0"/>
                    </a:p>
                  </a:txBody>
                  <a:tcPr/>
                </a:tc>
                <a:tc>
                  <a:txBody>
                    <a:bodyPr/>
                    <a:lstStyle/>
                    <a:p>
                      <a:r>
                        <a:rPr lang="en-AU" sz="1400" dirty="0" smtClean="0"/>
                        <a:t>Yeast</a:t>
                      </a:r>
                      <a:endParaRPr lang="en-AU" sz="1400" dirty="0"/>
                    </a:p>
                  </a:txBody>
                  <a:tcPr/>
                </a:tc>
              </a:tr>
              <a:tr h="304072">
                <a:tc>
                  <a:txBody>
                    <a:bodyPr/>
                    <a:lstStyle/>
                    <a:p>
                      <a:r>
                        <a:rPr lang="en-AU" sz="1400" dirty="0" smtClean="0"/>
                        <a:t>1</a:t>
                      </a:r>
                      <a:endParaRPr lang="en-AU" sz="1400" dirty="0"/>
                    </a:p>
                  </a:txBody>
                  <a:tcPr/>
                </a:tc>
                <a:tc>
                  <a:txBody>
                    <a:bodyPr/>
                    <a:lstStyle/>
                    <a:p>
                      <a:r>
                        <a:rPr lang="en-AU" sz="1400" dirty="0" smtClean="0"/>
                        <a:t>LPHR (4g)</a:t>
                      </a:r>
                      <a:endParaRPr lang="en-AU" sz="1400" dirty="0"/>
                    </a:p>
                  </a:txBody>
                  <a:tcPr/>
                </a:tc>
                <a:tc>
                  <a:txBody>
                    <a:bodyPr/>
                    <a:lstStyle/>
                    <a:p>
                      <a:r>
                        <a:rPr lang="en-AU" sz="1400" dirty="0" smtClean="0"/>
                        <a:t>No salt</a:t>
                      </a:r>
                      <a:endParaRPr lang="en-AU" sz="1400" dirty="0"/>
                    </a:p>
                  </a:txBody>
                  <a:tcPr/>
                </a:tc>
                <a:tc>
                  <a:txBody>
                    <a:bodyPr/>
                    <a:lstStyle/>
                    <a:p>
                      <a:r>
                        <a:rPr lang="en-AU" sz="1400" dirty="0" smtClean="0"/>
                        <a:t>2.18 </a:t>
                      </a:r>
                      <a:r>
                        <a:rPr lang="en-AU" sz="1400" dirty="0" err="1" smtClean="0"/>
                        <a:t>mL</a:t>
                      </a:r>
                      <a:endParaRPr lang="en-AU" sz="1400" dirty="0"/>
                    </a:p>
                  </a:txBody>
                  <a:tcPr/>
                </a:tc>
                <a:tc>
                  <a:txBody>
                    <a:bodyPr/>
                    <a:lstStyle/>
                    <a:p>
                      <a:r>
                        <a:rPr lang="en-AU" sz="1400" dirty="0" smtClean="0"/>
                        <a:t>0.05 g</a:t>
                      </a:r>
                      <a:endParaRPr lang="en-AU" sz="1400" dirty="0"/>
                    </a:p>
                  </a:txBody>
                  <a:tcPr/>
                </a:tc>
              </a:tr>
              <a:tr h="304072">
                <a:tc>
                  <a:txBody>
                    <a:bodyPr/>
                    <a:lstStyle/>
                    <a:p>
                      <a:r>
                        <a:rPr lang="en-AU" sz="1400" dirty="0" smtClean="0"/>
                        <a:t>2</a:t>
                      </a:r>
                      <a:endParaRPr lang="en-AU" sz="1400" dirty="0"/>
                    </a:p>
                  </a:txBody>
                  <a:tcPr/>
                </a:tc>
                <a:tc>
                  <a:txBody>
                    <a:bodyPr/>
                    <a:lstStyle/>
                    <a:p>
                      <a:r>
                        <a:rPr lang="en-AU" sz="1400" dirty="0" smtClean="0"/>
                        <a:t>HPHR (4g)</a:t>
                      </a:r>
                      <a:endParaRPr lang="en-AU" sz="1400" dirty="0"/>
                    </a:p>
                  </a:txBody>
                  <a:tcPr/>
                </a:tc>
                <a:tc>
                  <a:txBody>
                    <a:bodyPr/>
                    <a:lstStyle/>
                    <a:p>
                      <a:r>
                        <a:rPr lang="en-AU" sz="1400" dirty="0" smtClean="0"/>
                        <a:t>No salt</a:t>
                      </a:r>
                      <a:endParaRPr lang="en-AU" sz="1400" dirty="0"/>
                    </a:p>
                  </a:txBody>
                  <a:tcPr/>
                </a:tc>
                <a:tc>
                  <a:txBody>
                    <a:bodyPr/>
                    <a:lstStyle/>
                    <a:p>
                      <a:r>
                        <a:rPr lang="en-AU" sz="1400" dirty="0" smtClean="0"/>
                        <a:t>2.24 </a:t>
                      </a:r>
                      <a:r>
                        <a:rPr lang="en-AU" sz="1400" dirty="0" err="1" smtClean="0"/>
                        <a:t>mL</a:t>
                      </a:r>
                      <a:endParaRPr lang="en-AU" sz="1400" dirty="0"/>
                    </a:p>
                  </a:txBody>
                  <a:tcPr/>
                </a:tc>
                <a:tc>
                  <a:txBody>
                    <a:bodyPr/>
                    <a:lstStyle/>
                    <a:p>
                      <a:r>
                        <a:rPr lang="en-AU" sz="1400" smtClean="0"/>
                        <a:t>0.05 g</a:t>
                      </a:r>
                      <a:endParaRPr lang="en-AU" sz="1400" dirty="0"/>
                    </a:p>
                  </a:txBody>
                  <a:tcPr/>
                </a:tc>
              </a:tr>
              <a:tr h="304072">
                <a:tc>
                  <a:txBody>
                    <a:bodyPr/>
                    <a:lstStyle/>
                    <a:p>
                      <a:r>
                        <a:rPr lang="en-AU" sz="1400" dirty="0" smtClean="0"/>
                        <a:t>3</a:t>
                      </a:r>
                      <a:endParaRPr lang="en-AU" sz="1400" dirty="0"/>
                    </a:p>
                  </a:txBody>
                  <a:tcPr/>
                </a:tc>
                <a:tc>
                  <a:txBody>
                    <a:bodyPr/>
                    <a:lstStyle/>
                    <a:p>
                      <a:r>
                        <a:rPr lang="en-AU" sz="1400" dirty="0" smtClean="0"/>
                        <a:t>LPHR (4g)</a:t>
                      </a:r>
                      <a:endParaRPr lang="en-AU" sz="1400" dirty="0"/>
                    </a:p>
                  </a:txBody>
                  <a:tcPr/>
                </a:tc>
                <a:tc>
                  <a:txBody>
                    <a:bodyPr/>
                    <a:lstStyle/>
                    <a:p>
                      <a:r>
                        <a:rPr lang="en-AU" sz="1400" dirty="0" smtClean="0"/>
                        <a:t>0.08 g </a:t>
                      </a:r>
                      <a:r>
                        <a:rPr lang="en-AU" sz="1400" dirty="0" err="1" smtClean="0"/>
                        <a:t>NaCl</a:t>
                      </a:r>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dirty="0" smtClean="0"/>
                        <a:t>2.18 </a:t>
                      </a:r>
                      <a:r>
                        <a:rPr lang="en-AU" sz="1400" dirty="0" err="1" smtClean="0"/>
                        <a:t>mL</a:t>
                      </a:r>
                      <a:endParaRPr lang="en-AU" sz="1400" dirty="0" smtClean="0"/>
                    </a:p>
                  </a:txBody>
                  <a:tcPr/>
                </a:tc>
                <a:tc>
                  <a:txBody>
                    <a:bodyPr/>
                    <a:lstStyle/>
                    <a:p>
                      <a:r>
                        <a:rPr lang="en-AU" sz="1400" smtClean="0"/>
                        <a:t>0.05 g</a:t>
                      </a:r>
                      <a:endParaRPr lang="en-AU" sz="1400" dirty="0"/>
                    </a:p>
                  </a:txBody>
                  <a:tcPr/>
                </a:tc>
              </a:tr>
              <a:tr h="304072">
                <a:tc>
                  <a:txBody>
                    <a:bodyPr/>
                    <a:lstStyle/>
                    <a:p>
                      <a:r>
                        <a:rPr lang="en-AU" sz="1400" dirty="0" smtClean="0"/>
                        <a:t>4</a:t>
                      </a:r>
                      <a:endParaRPr lang="en-AU" sz="1400" dirty="0"/>
                    </a:p>
                  </a:txBody>
                  <a:tcPr/>
                </a:tc>
                <a:tc>
                  <a:txBody>
                    <a:bodyPr/>
                    <a:lstStyle/>
                    <a:p>
                      <a:r>
                        <a:rPr lang="en-AU" sz="1400" dirty="0" smtClean="0"/>
                        <a:t>HPHR (4g)</a:t>
                      </a:r>
                      <a:endParaRPr lang="en-AU" sz="1400" dirty="0"/>
                    </a:p>
                  </a:txBody>
                  <a:tcPr/>
                </a:tc>
                <a:tc>
                  <a:txBody>
                    <a:bodyPr/>
                    <a:lstStyle/>
                    <a:p>
                      <a:r>
                        <a:rPr lang="en-AU" sz="1400" dirty="0" smtClean="0"/>
                        <a:t>0.08 g </a:t>
                      </a:r>
                      <a:r>
                        <a:rPr lang="en-AU" sz="1400" dirty="0" err="1" smtClean="0"/>
                        <a:t>NaCl</a:t>
                      </a:r>
                      <a:endParaRPr lang="en-AU" sz="1400" dirty="0"/>
                    </a:p>
                  </a:txBody>
                  <a:tcPr/>
                </a:tc>
                <a:tc>
                  <a:txBody>
                    <a:bodyPr/>
                    <a:lstStyle/>
                    <a:p>
                      <a:r>
                        <a:rPr lang="en-AU" sz="1400" dirty="0" smtClean="0"/>
                        <a:t>2.24 </a:t>
                      </a:r>
                      <a:r>
                        <a:rPr lang="en-AU" sz="1400" dirty="0" err="1" smtClean="0"/>
                        <a:t>mL</a:t>
                      </a:r>
                      <a:endParaRPr lang="en-AU" sz="1400" dirty="0"/>
                    </a:p>
                  </a:txBody>
                  <a:tcPr/>
                </a:tc>
                <a:tc>
                  <a:txBody>
                    <a:bodyPr/>
                    <a:lstStyle/>
                    <a:p>
                      <a:r>
                        <a:rPr lang="en-AU" sz="1400" smtClean="0"/>
                        <a:t>0.05 g</a:t>
                      </a:r>
                      <a:endParaRPr lang="en-AU" sz="1400" dirty="0"/>
                    </a:p>
                  </a:txBody>
                  <a:tcPr/>
                </a:tc>
              </a:tr>
              <a:tr h="304072">
                <a:tc>
                  <a:txBody>
                    <a:bodyPr/>
                    <a:lstStyle/>
                    <a:p>
                      <a:r>
                        <a:rPr lang="en-AU" sz="1400" dirty="0" smtClean="0"/>
                        <a:t>5</a:t>
                      </a:r>
                      <a:endParaRPr lang="en-AU" sz="1400" dirty="0"/>
                    </a:p>
                  </a:txBody>
                  <a:tcPr/>
                </a:tc>
                <a:tc>
                  <a:txBody>
                    <a:bodyPr/>
                    <a:lstStyle/>
                    <a:p>
                      <a:r>
                        <a:rPr lang="en-AU" sz="1400" dirty="0" smtClean="0"/>
                        <a:t>LPHR (4g)</a:t>
                      </a:r>
                      <a:endParaRPr lang="en-AU" sz="1400" dirty="0"/>
                    </a:p>
                  </a:txBody>
                  <a:tcPr/>
                </a:tc>
                <a:tc>
                  <a:txBody>
                    <a:bodyPr/>
                    <a:lstStyle/>
                    <a:p>
                      <a:r>
                        <a:rPr lang="en-AU" sz="1400" dirty="0" smtClean="0"/>
                        <a:t>0.104</a:t>
                      </a:r>
                      <a:r>
                        <a:rPr lang="en-AU" sz="1400" baseline="0" dirty="0" smtClean="0"/>
                        <a:t> g </a:t>
                      </a:r>
                      <a:r>
                        <a:rPr lang="en-AU" sz="1400" baseline="0" dirty="0" err="1" smtClean="0"/>
                        <a:t>KCl</a:t>
                      </a:r>
                      <a:endParaRPr lang="en-AU" sz="1400" dirty="0"/>
                    </a:p>
                  </a:txBody>
                  <a:tcPr/>
                </a:tc>
                <a:tc>
                  <a:txBody>
                    <a:bodyPr/>
                    <a:lstStyle/>
                    <a:p>
                      <a:r>
                        <a:rPr lang="en-AU" sz="1400" dirty="0" smtClean="0"/>
                        <a:t>2.18 </a:t>
                      </a:r>
                      <a:r>
                        <a:rPr lang="en-AU" sz="1400" dirty="0" err="1" smtClean="0"/>
                        <a:t>mL</a:t>
                      </a:r>
                      <a:endParaRPr lang="en-AU" sz="1400" dirty="0"/>
                    </a:p>
                  </a:txBody>
                  <a:tcPr/>
                </a:tc>
                <a:tc>
                  <a:txBody>
                    <a:bodyPr/>
                    <a:lstStyle/>
                    <a:p>
                      <a:r>
                        <a:rPr lang="en-AU" sz="1400" smtClean="0"/>
                        <a:t>0.05 g</a:t>
                      </a:r>
                      <a:endParaRPr lang="en-AU" sz="1400" dirty="0"/>
                    </a:p>
                  </a:txBody>
                  <a:tcPr/>
                </a:tc>
              </a:tr>
              <a:tr h="304072">
                <a:tc>
                  <a:txBody>
                    <a:bodyPr/>
                    <a:lstStyle/>
                    <a:p>
                      <a:r>
                        <a:rPr lang="en-AU" sz="1400" dirty="0" smtClean="0"/>
                        <a:t>6</a:t>
                      </a:r>
                      <a:endParaRPr lang="en-AU" sz="1400" dirty="0"/>
                    </a:p>
                  </a:txBody>
                  <a:tcPr/>
                </a:tc>
                <a:tc>
                  <a:txBody>
                    <a:bodyPr/>
                    <a:lstStyle/>
                    <a:p>
                      <a:r>
                        <a:rPr lang="en-AU" sz="1400" dirty="0" smtClean="0"/>
                        <a:t>HPHR (4g)</a:t>
                      </a:r>
                      <a:endParaRPr lang="en-AU" sz="1400" dirty="0"/>
                    </a:p>
                  </a:txBody>
                  <a:tcPr/>
                </a:tc>
                <a:tc>
                  <a:txBody>
                    <a:bodyPr/>
                    <a:lstStyle/>
                    <a:p>
                      <a:r>
                        <a:rPr lang="en-AU" sz="1400" dirty="0" smtClean="0"/>
                        <a:t>0.104 g </a:t>
                      </a:r>
                      <a:r>
                        <a:rPr lang="en-AU" sz="1400" dirty="0" err="1" smtClean="0"/>
                        <a:t>KCl</a:t>
                      </a:r>
                      <a:endParaRPr lang="en-AU" sz="1400" dirty="0"/>
                    </a:p>
                  </a:txBody>
                  <a:tcPr/>
                </a:tc>
                <a:tc>
                  <a:txBody>
                    <a:bodyPr/>
                    <a:lstStyle/>
                    <a:p>
                      <a:r>
                        <a:rPr lang="en-AU" sz="1400" dirty="0" smtClean="0"/>
                        <a:t>2.24 </a:t>
                      </a:r>
                      <a:r>
                        <a:rPr lang="en-AU" sz="1400" dirty="0" err="1" smtClean="0"/>
                        <a:t>mL</a:t>
                      </a:r>
                      <a:endParaRPr lang="en-AU" sz="1400" dirty="0"/>
                    </a:p>
                  </a:txBody>
                  <a:tcPr/>
                </a:tc>
                <a:tc>
                  <a:txBody>
                    <a:bodyPr/>
                    <a:lstStyle/>
                    <a:p>
                      <a:r>
                        <a:rPr lang="en-AU" sz="1400" smtClean="0"/>
                        <a:t>0.05 g</a:t>
                      </a:r>
                      <a:endParaRPr lang="en-AU" sz="1400" dirty="0"/>
                    </a:p>
                  </a:txBody>
                  <a:tcPr/>
                </a:tc>
              </a:tr>
              <a:tr h="304072">
                <a:tc>
                  <a:txBody>
                    <a:bodyPr/>
                    <a:lstStyle/>
                    <a:p>
                      <a:r>
                        <a:rPr lang="en-AU" sz="1400" dirty="0" smtClean="0"/>
                        <a:t>7</a:t>
                      </a:r>
                      <a:endParaRPr lang="en-AU" sz="1400" dirty="0"/>
                    </a:p>
                  </a:txBody>
                  <a:tcPr/>
                </a:tc>
                <a:tc>
                  <a:txBody>
                    <a:bodyPr/>
                    <a:lstStyle/>
                    <a:p>
                      <a:r>
                        <a:rPr lang="en-AU" sz="1400" dirty="0" smtClean="0"/>
                        <a:t>LPHR (4g)</a:t>
                      </a:r>
                      <a:endParaRPr lang="en-AU" sz="1400" dirty="0"/>
                    </a:p>
                  </a:txBody>
                  <a:tcPr/>
                </a:tc>
                <a:tc>
                  <a:txBody>
                    <a:bodyPr/>
                    <a:lstStyle/>
                    <a:p>
                      <a:r>
                        <a:rPr lang="en-AU" sz="1400" dirty="0" smtClean="0"/>
                        <a:t>0.144 g </a:t>
                      </a:r>
                      <a:r>
                        <a:rPr lang="en-AU" sz="1400" dirty="0" err="1" smtClean="0"/>
                        <a:t>NaBr</a:t>
                      </a:r>
                      <a:endParaRPr lang="en-AU" sz="1400" dirty="0"/>
                    </a:p>
                  </a:txBody>
                  <a:tcPr/>
                </a:tc>
                <a:tc>
                  <a:txBody>
                    <a:bodyPr/>
                    <a:lstStyle/>
                    <a:p>
                      <a:r>
                        <a:rPr lang="en-AU" sz="1400" dirty="0" smtClean="0"/>
                        <a:t>2.18 </a:t>
                      </a:r>
                      <a:r>
                        <a:rPr lang="en-AU" sz="1400" dirty="0" err="1" smtClean="0"/>
                        <a:t>mL</a:t>
                      </a:r>
                      <a:endParaRPr lang="en-AU" sz="1400" dirty="0"/>
                    </a:p>
                  </a:txBody>
                  <a:tcPr/>
                </a:tc>
                <a:tc>
                  <a:txBody>
                    <a:bodyPr/>
                    <a:lstStyle/>
                    <a:p>
                      <a:r>
                        <a:rPr lang="en-AU" sz="1400" smtClean="0"/>
                        <a:t>0.05 g</a:t>
                      </a:r>
                      <a:endParaRPr lang="en-AU" sz="1400" dirty="0"/>
                    </a:p>
                  </a:txBody>
                  <a:tcPr/>
                </a:tc>
              </a:tr>
              <a:tr h="304072">
                <a:tc>
                  <a:txBody>
                    <a:bodyPr/>
                    <a:lstStyle/>
                    <a:p>
                      <a:r>
                        <a:rPr lang="en-AU" sz="1400" dirty="0" smtClean="0"/>
                        <a:t>8</a:t>
                      </a:r>
                      <a:endParaRPr lang="en-AU" sz="1400" dirty="0"/>
                    </a:p>
                  </a:txBody>
                  <a:tcPr/>
                </a:tc>
                <a:tc>
                  <a:txBody>
                    <a:bodyPr/>
                    <a:lstStyle/>
                    <a:p>
                      <a:r>
                        <a:rPr lang="en-AU" sz="1400" dirty="0" smtClean="0"/>
                        <a:t>HPHR (4g)</a:t>
                      </a:r>
                      <a:endParaRPr lang="en-AU" sz="1400" dirty="0"/>
                    </a:p>
                  </a:txBody>
                  <a:tcPr/>
                </a:tc>
                <a:tc>
                  <a:txBody>
                    <a:bodyPr/>
                    <a:lstStyle/>
                    <a:p>
                      <a:r>
                        <a:rPr lang="en-AU" sz="1400" dirty="0" smtClean="0"/>
                        <a:t>0.144 g </a:t>
                      </a:r>
                      <a:r>
                        <a:rPr lang="en-AU" sz="1400" dirty="0" err="1" smtClean="0"/>
                        <a:t>NaBr</a:t>
                      </a:r>
                      <a:endParaRPr lang="en-AU" sz="1400" dirty="0"/>
                    </a:p>
                  </a:txBody>
                  <a:tcPr/>
                </a:tc>
                <a:tc>
                  <a:txBody>
                    <a:bodyPr/>
                    <a:lstStyle/>
                    <a:p>
                      <a:r>
                        <a:rPr lang="en-AU" sz="1400" dirty="0" smtClean="0"/>
                        <a:t>2.24 </a:t>
                      </a:r>
                      <a:r>
                        <a:rPr lang="en-AU" sz="1400" dirty="0" err="1" smtClean="0"/>
                        <a:t>mL</a:t>
                      </a:r>
                      <a:endParaRPr lang="en-AU" sz="1400" dirty="0"/>
                    </a:p>
                  </a:txBody>
                  <a:tcPr/>
                </a:tc>
                <a:tc>
                  <a:txBody>
                    <a:bodyPr/>
                    <a:lstStyle/>
                    <a:p>
                      <a:r>
                        <a:rPr lang="en-AU" sz="1400" dirty="0" smtClean="0"/>
                        <a:t>0.05 g</a:t>
                      </a:r>
                      <a:endParaRPr lang="en-AU" sz="1400" dirty="0"/>
                    </a:p>
                  </a:txBody>
                  <a:tcPr/>
                </a:tc>
              </a:tr>
            </a:tbl>
          </a:graphicData>
        </a:graphic>
      </p:graphicFrame>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4</a:t>
            </a:fld>
            <a:r>
              <a:rPr lang="en-AU" smtClean="0"/>
              <a:t>  |</a:t>
            </a:r>
            <a:endParaRPr lang="en-AU" dirty="0"/>
          </a:p>
        </p:txBody>
      </p:sp>
      <p:sp>
        <p:nvSpPr>
          <p:cNvPr id="7" name="TextBox 6"/>
          <p:cNvSpPr txBox="1"/>
          <p:nvPr/>
        </p:nvSpPr>
        <p:spPr>
          <a:xfrm>
            <a:off x="467544" y="4365104"/>
            <a:ext cx="7920880" cy="1323439"/>
          </a:xfrm>
          <a:prstGeom prst="rect">
            <a:avLst/>
          </a:prstGeom>
          <a:noFill/>
        </p:spPr>
        <p:txBody>
          <a:bodyPr wrap="square" rtlCol="0">
            <a:spAutoFit/>
          </a:bodyPr>
          <a:lstStyle/>
          <a:p>
            <a:pPr>
              <a:buFont typeface="Arial" pitchFamily="34" charset="0"/>
              <a:buChar char="•"/>
            </a:pPr>
            <a:r>
              <a:rPr lang="en-AU" sz="1600" dirty="0" smtClean="0"/>
              <a:t>Previous studies showed that </a:t>
            </a:r>
            <a:r>
              <a:rPr lang="en-AU" sz="1600" dirty="0" err="1" smtClean="0"/>
              <a:t>KCl</a:t>
            </a:r>
            <a:r>
              <a:rPr lang="en-AU" sz="1600" dirty="0" smtClean="0"/>
              <a:t> and </a:t>
            </a:r>
            <a:r>
              <a:rPr lang="en-AU" sz="1600" dirty="0" err="1" smtClean="0"/>
              <a:t>NaBr</a:t>
            </a:r>
            <a:r>
              <a:rPr lang="en-AU" sz="1600" dirty="0" smtClean="0"/>
              <a:t> impact dough </a:t>
            </a:r>
            <a:r>
              <a:rPr lang="en-AU" sz="1600" dirty="0" err="1" smtClean="0"/>
              <a:t>rheology</a:t>
            </a:r>
            <a:r>
              <a:rPr lang="en-AU" sz="1600" dirty="0" smtClean="0"/>
              <a:t> differently compared to </a:t>
            </a:r>
            <a:r>
              <a:rPr lang="en-AU" sz="1600" dirty="0" err="1" smtClean="0"/>
              <a:t>NaCl</a:t>
            </a:r>
            <a:r>
              <a:rPr lang="en-AU" sz="1600" dirty="0" smtClean="0"/>
              <a:t> so recipes chosen focussed on different salts with two extreme protein content flours.</a:t>
            </a:r>
          </a:p>
          <a:p>
            <a:pPr>
              <a:buFont typeface="Arial" pitchFamily="34" charset="0"/>
              <a:buChar char="•"/>
            </a:pPr>
            <a:r>
              <a:rPr lang="en-AU" sz="1600" dirty="0" smtClean="0"/>
              <a:t>5g dough samples were mixed for 8 min to get the correct film texture in </a:t>
            </a:r>
            <a:r>
              <a:rPr lang="en-AU" sz="1600" dirty="0" err="1" smtClean="0"/>
              <a:t>aspecialised</a:t>
            </a:r>
            <a:r>
              <a:rPr lang="en-AU" sz="1600" dirty="0" smtClean="0"/>
              <a:t> ‘test-batch’ dough-kneading machine which also provides a </a:t>
            </a:r>
            <a:r>
              <a:rPr lang="en-AU" sz="1600" dirty="0" err="1" smtClean="0"/>
              <a:t>rheology</a:t>
            </a:r>
            <a:r>
              <a:rPr lang="en-AU" sz="1600" dirty="0" smtClean="0"/>
              <a:t> plot during kneading.</a:t>
            </a:r>
          </a:p>
          <a:p>
            <a:pPr>
              <a:buFont typeface="Arial" pitchFamily="34" charset="0"/>
              <a:buChar char="•"/>
            </a:pPr>
            <a:r>
              <a:rPr lang="en-AU" sz="1600" dirty="0" smtClean="0"/>
              <a:t>Dough was pressed into the base of a plastic container used for proving and baking.</a:t>
            </a:r>
          </a:p>
        </p:txBody>
      </p:sp>
      <p:pic>
        <p:nvPicPr>
          <p:cNvPr id="8" name="Picture 2"/>
          <p:cNvPicPr>
            <a:picLocks noChangeAspect="1" noChangeArrowheads="1"/>
          </p:cNvPicPr>
          <p:nvPr/>
        </p:nvPicPr>
        <p:blipFill>
          <a:blip r:embed="rId2" cstate="print"/>
          <a:srcRect b="6689"/>
          <a:stretch>
            <a:fillRect/>
          </a:stretch>
        </p:blipFill>
        <p:spPr bwMode="auto">
          <a:xfrm>
            <a:off x="5652120" y="980728"/>
            <a:ext cx="5217331" cy="324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triped Right Arrow 30"/>
          <p:cNvSpPr/>
          <p:nvPr/>
        </p:nvSpPr>
        <p:spPr>
          <a:xfrm>
            <a:off x="467544" y="2204864"/>
            <a:ext cx="1368152" cy="720080"/>
          </a:xfrm>
          <a:prstGeom prst="stripedRightArrow">
            <a:avLst/>
          </a:prstGeom>
          <a:solidFill>
            <a:srgbClr val="FF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smtClean="0"/>
              <a:t>The experimental set-up</a:t>
            </a:r>
            <a:endParaRPr lang="en-AU" dirty="0"/>
          </a:p>
        </p:txBody>
      </p:sp>
      <p:sp>
        <p:nvSpPr>
          <p:cNvPr id="3" name="Content Placeholder 2"/>
          <p:cNvSpPr>
            <a:spLocks noGrp="1"/>
          </p:cNvSpPr>
          <p:nvPr>
            <p:ph idx="1"/>
          </p:nvPr>
        </p:nvSpPr>
        <p:spPr>
          <a:xfrm>
            <a:off x="251520" y="4077072"/>
            <a:ext cx="6552728" cy="2088232"/>
          </a:xfrm>
        </p:spPr>
        <p:txBody>
          <a:bodyPr>
            <a:normAutofit/>
          </a:bodyPr>
          <a:lstStyle/>
          <a:p>
            <a:r>
              <a:rPr lang="en-AU" sz="1800" dirty="0" smtClean="0"/>
              <a:t>A simple tubular bread oven was constructed from an aluminium tube and heating tape with a thermostat to provide a proving environment of ~ 33 degrees C for 2 hours and a baking environment of ~ 100 degrees C for 30 min.</a:t>
            </a:r>
          </a:p>
          <a:p>
            <a:r>
              <a:rPr lang="en-AU" sz="1800" dirty="0" smtClean="0"/>
              <a:t>The sample is able to rotate in the oven being mounted on a </a:t>
            </a:r>
            <a:r>
              <a:rPr lang="en-AU" sz="1800" dirty="0" err="1" smtClean="0"/>
              <a:t>teflon</a:t>
            </a:r>
            <a:r>
              <a:rPr lang="en-AU" sz="1800" dirty="0" smtClean="0"/>
              <a:t> post which pokes up through a hole in the bottom of the furnace and which is attached to the tomographic rotation stage below the furnace.</a:t>
            </a:r>
            <a:endParaRPr lang="en-AU" sz="1800"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5</a:t>
            </a:fld>
            <a:r>
              <a:rPr lang="en-AU" smtClean="0"/>
              <a:t>  |</a:t>
            </a:r>
            <a:endParaRPr lang="en-AU" dirty="0"/>
          </a:p>
        </p:txBody>
      </p:sp>
      <p:grpSp>
        <p:nvGrpSpPr>
          <p:cNvPr id="33" name="Group 32"/>
          <p:cNvGrpSpPr/>
          <p:nvPr/>
        </p:nvGrpSpPr>
        <p:grpSpPr>
          <a:xfrm>
            <a:off x="1619672" y="1700808"/>
            <a:ext cx="2376264" cy="2007840"/>
            <a:chOff x="1619672" y="2204864"/>
            <a:chExt cx="2376264" cy="2007840"/>
          </a:xfrm>
        </p:grpSpPr>
        <p:sp>
          <p:nvSpPr>
            <p:cNvPr id="10" name="Can 9"/>
            <p:cNvSpPr/>
            <p:nvPr/>
          </p:nvSpPr>
          <p:spPr>
            <a:xfrm>
              <a:off x="2627784" y="3501008"/>
              <a:ext cx="288032" cy="711696"/>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an 5"/>
            <p:cNvSpPr/>
            <p:nvPr/>
          </p:nvSpPr>
          <p:spPr>
            <a:xfrm rot="5400000">
              <a:off x="1979712" y="1844824"/>
              <a:ext cx="1656184" cy="2376264"/>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1619672" y="2204864"/>
              <a:ext cx="432048" cy="1656184"/>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2555776" y="3717032"/>
              <a:ext cx="432048" cy="7200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an 8"/>
            <p:cNvSpPr/>
            <p:nvPr/>
          </p:nvSpPr>
          <p:spPr>
            <a:xfrm>
              <a:off x="2483768" y="3356992"/>
              <a:ext cx="576064" cy="288032"/>
            </a:xfrm>
            <a:prstGeom prst="can">
              <a:avLst>
                <a:gd name="adj" fmla="val 45156"/>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an 16"/>
            <p:cNvSpPr/>
            <p:nvPr/>
          </p:nvSpPr>
          <p:spPr>
            <a:xfrm>
              <a:off x="2483768" y="2564904"/>
              <a:ext cx="576064" cy="936104"/>
            </a:xfrm>
            <a:prstGeom prst="can">
              <a:avLst/>
            </a:prstGeom>
            <a:ln>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20" name="Freeform 19"/>
            <p:cNvSpPr/>
            <p:nvPr/>
          </p:nvSpPr>
          <p:spPr>
            <a:xfrm>
              <a:off x="2483768" y="2970000"/>
              <a:ext cx="547200" cy="505754"/>
            </a:xfrm>
            <a:custGeom>
              <a:avLst/>
              <a:gdLst>
                <a:gd name="connsiteX0" fmla="*/ 7257 w 580571"/>
                <a:gd name="connsiteY0" fmla="*/ 317068 h 505754"/>
                <a:gd name="connsiteX1" fmla="*/ 7257 w 580571"/>
                <a:gd name="connsiteY1" fmla="*/ 317068 h 505754"/>
                <a:gd name="connsiteX2" fmla="*/ 21771 w 580571"/>
                <a:gd name="connsiteY2" fmla="*/ 251754 h 505754"/>
                <a:gd name="connsiteX3" fmla="*/ 36285 w 580571"/>
                <a:gd name="connsiteY3" fmla="*/ 208211 h 505754"/>
                <a:gd name="connsiteX4" fmla="*/ 50800 w 580571"/>
                <a:gd name="connsiteY4" fmla="*/ 121125 h 505754"/>
                <a:gd name="connsiteX5" fmla="*/ 58057 w 580571"/>
                <a:gd name="connsiteY5" fmla="*/ 84840 h 505754"/>
                <a:gd name="connsiteX6" fmla="*/ 72571 w 580571"/>
                <a:gd name="connsiteY6" fmla="*/ 70325 h 505754"/>
                <a:gd name="connsiteX7" fmla="*/ 79828 w 580571"/>
                <a:gd name="connsiteY7" fmla="*/ 48554 h 505754"/>
                <a:gd name="connsiteX8" fmla="*/ 123371 w 580571"/>
                <a:gd name="connsiteY8" fmla="*/ 34040 h 505754"/>
                <a:gd name="connsiteX9" fmla="*/ 137885 w 580571"/>
                <a:gd name="connsiteY9" fmla="*/ 19525 h 505754"/>
                <a:gd name="connsiteX10" fmla="*/ 261257 w 580571"/>
                <a:gd name="connsiteY10" fmla="*/ 19525 h 505754"/>
                <a:gd name="connsiteX11" fmla="*/ 326571 w 580571"/>
                <a:gd name="connsiteY11" fmla="*/ 41297 h 505754"/>
                <a:gd name="connsiteX12" fmla="*/ 348343 w 580571"/>
                <a:gd name="connsiteY12" fmla="*/ 48554 h 505754"/>
                <a:gd name="connsiteX13" fmla="*/ 370114 w 580571"/>
                <a:gd name="connsiteY13" fmla="*/ 63068 h 505754"/>
                <a:gd name="connsiteX14" fmla="*/ 391885 w 580571"/>
                <a:gd name="connsiteY14" fmla="*/ 70325 h 505754"/>
                <a:gd name="connsiteX15" fmla="*/ 428171 w 580571"/>
                <a:gd name="connsiteY15" fmla="*/ 92097 h 505754"/>
                <a:gd name="connsiteX16" fmla="*/ 493485 w 580571"/>
                <a:gd name="connsiteY16" fmla="*/ 128383 h 505754"/>
                <a:gd name="connsiteX17" fmla="*/ 515257 w 580571"/>
                <a:gd name="connsiteY17" fmla="*/ 135640 h 505754"/>
                <a:gd name="connsiteX18" fmla="*/ 537028 w 580571"/>
                <a:gd name="connsiteY18" fmla="*/ 150154 h 505754"/>
                <a:gd name="connsiteX19" fmla="*/ 566057 w 580571"/>
                <a:gd name="connsiteY19" fmla="*/ 222725 h 505754"/>
                <a:gd name="connsiteX20" fmla="*/ 580571 w 580571"/>
                <a:gd name="connsiteY20" fmla="*/ 483983 h 505754"/>
                <a:gd name="connsiteX21" fmla="*/ 312057 w 580571"/>
                <a:gd name="connsiteY21" fmla="*/ 505754 h 505754"/>
                <a:gd name="connsiteX22" fmla="*/ 79828 w 580571"/>
                <a:gd name="connsiteY22" fmla="*/ 505754 h 505754"/>
                <a:gd name="connsiteX23" fmla="*/ 0 w 580571"/>
                <a:gd name="connsiteY23" fmla="*/ 418668 h 505754"/>
                <a:gd name="connsiteX24" fmla="*/ 7257 w 580571"/>
                <a:gd name="connsiteY24" fmla="*/ 317068 h 5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571" h="505754">
                  <a:moveTo>
                    <a:pt x="7257" y="317068"/>
                  </a:moveTo>
                  <a:lnTo>
                    <a:pt x="7257" y="317068"/>
                  </a:lnTo>
                  <a:cubicBezTo>
                    <a:pt x="12095" y="295297"/>
                    <a:pt x="16025" y="273303"/>
                    <a:pt x="21771" y="251754"/>
                  </a:cubicBezTo>
                  <a:cubicBezTo>
                    <a:pt x="25713" y="236971"/>
                    <a:pt x="36285" y="208211"/>
                    <a:pt x="36285" y="208211"/>
                  </a:cubicBezTo>
                  <a:cubicBezTo>
                    <a:pt x="48129" y="113469"/>
                    <a:pt x="37100" y="182775"/>
                    <a:pt x="50800" y="121125"/>
                  </a:cubicBezTo>
                  <a:cubicBezTo>
                    <a:pt x="53476" y="109084"/>
                    <a:pt x="53198" y="96177"/>
                    <a:pt x="58057" y="84840"/>
                  </a:cubicBezTo>
                  <a:cubicBezTo>
                    <a:pt x="60752" y="78551"/>
                    <a:pt x="67733" y="75163"/>
                    <a:pt x="72571" y="70325"/>
                  </a:cubicBezTo>
                  <a:cubicBezTo>
                    <a:pt x="74990" y="63068"/>
                    <a:pt x="73603" y="53000"/>
                    <a:pt x="79828" y="48554"/>
                  </a:cubicBezTo>
                  <a:cubicBezTo>
                    <a:pt x="92278" y="39662"/>
                    <a:pt x="123371" y="34040"/>
                    <a:pt x="123371" y="34040"/>
                  </a:cubicBezTo>
                  <a:cubicBezTo>
                    <a:pt x="128209" y="29202"/>
                    <a:pt x="132018" y="23045"/>
                    <a:pt x="137885" y="19525"/>
                  </a:cubicBezTo>
                  <a:cubicBezTo>
                    <a:pt x="170426" y="0"/>
                    <a:pt x="247193" y="18520"/>
                    <a:pt x="261257" y="19525"/>
                  </a:cubicBezTo>
                  <a:lnTo>
                    <a:pt x="326571" y="41297"/>
                  </a:lnTo>
                  <a:lnTo>
                    <a:pt x="348343" y="48554"/>
                  </a:lnTo>
                  <a:cubicBezTo>
                    <a:pt x="355600" y="53392"/>
                    <a:pt x="362313" y="59167"/>
                    <a:pt x="370114" y="63068"/>
                  </a:cubicBezTo>
                  <a:cubicBezTo>
                    <a:pt x="376956" y="66489"/>
                    <a:pt x="385326" y="66389"/>
                    <a:pt x="391885" y="70325"/>
                  </a:cubicBezTo>
                  <a:cubicBezTo>
                    <a:pt x="441693" y="100210"/>
                    <a:pt x="366500" y="71540"/>
                    <a:pt x="428171" y="92097"/>
                  </a:cubicBezTo>
                  <a:cubicBezTo>
                    <a:pt x="460761" y="124685"/>
                    <a:pt x="440208" y="110623"/>
                    <a:pt x="493485" y="128383"/>
                  </a:cubicBezTo>
                  <a:lnTo>
                    <a:pt x="515257" y="135640"/>
                  </a:lnTo>
                  <a:cubicBezTo>
                    <a:pt x="522514" y="140478"/>
                    <a:pt x="530406" y="144478"/>
                    <a:pt x="537028" y="150154"/>
                  </a:cubicBezTo>
                  <a:cubicBezTo>
                    <a:pt x="576320" y="183833"/>
                    <a:pt x="566057" y="171452"/>
                    <a:pt x="566057" y="222725"/>
                  </a:cubicBezTo>
                  <a:lnTo>
                    <a:pt x="580571" y="483983"/>
                  </a:lnTo>
                  <a:lnTo>
                    <a:pt x="312057" y="505754"/>
                  </a:lnTo>
                  <a:lnTo>
                    <a:pt x="79828" y="505754"/>
                  </a:lnTo>
                  <a:lnTo>
                    <a:pt x="0" y="418668"/>
                  </a:lnTo>
                  <a:lnTo>
                    <a:pt x="7257" y="317068"/>
                  </a:lnTo>
                  <a:close/>
                </a:path>
              </a:pathLst>
            </a:custGeom>
            <a:solidFill>
              <a:srgbClr val="FFEAA7"/>
            </a:solidFill>
            <a:ln w="3175">
              <a:solidFill>
                <a:schemeClr val="tx1"/>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1" name="Curved Right Arrow 20"/>
            <p:cNvSpPr/>
            <p:nvPr/>
          </p:nvSpPr>
          <p:spPr>
            <a:xfrm>
              <a:off x="2411760" y="3933056"/>
              <a:ext cx="360040" cy="216024"/>
            </a:xfrm>
            <a:prstGeom prst="curvedRightArrow">
              <a:avLst/>
            </a:prstGeom>
            <a:solidFill>
              <a:schemeClr val="accent3">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Rectangle 21"/>
            <p:cNvSpPr/>
            <p:nvPr/>
          </p:nvSpPr>
          <p:spPr>
            <a:xfrm>
              <a:off x="2627784" y="3933056"/>
              <a:ext cx="216024" cy="72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Connector 23"/>
            <p:cNvCxnSpPr>
              <a:stCxn id="10" idx="2"/>
            </p:cNvCxnSpPr>
            <p:nvPr/>
          </p:nvCxnSpPr>
          <p:spPr>
            <a:xfrm>
              <a:off x="2627784" y="3856856"/>
              <a:ext cx="0" cy="220216"/>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5652120" y="1412776"/>
            <a:ext cx="2088232" cy="2448272"/>
            <a:chOff x="5652120" y="2132856"/>
            <a:chExt cx="2088232" cy="2448272"/>
          </a:xfrm>
        </p:grpSpPr>
        <p:sp>
          <p:nvSpPr>
            <p:cNvPr id="11" name="Donut 10"/>
            <p:cNvSpPr/>
            <p:nvPr/>
          </p:nvSpPr>
          <p:spPr>
            <a:xfrm>
              <a:off x="5652120" y="2132856"/>
              <a:ext cx="2088232" cy="2088232"/>
            </a:xfrm>
            <a:prstGeom prst="don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Can 11"/>
            <p:cNvSpPr/>
            <p:nvPr/>
          </p:nvSpPr>
          <p:spPr>
            <a:xfrm>
              <a:off x="6588224" y="3717032"/>
              <a:ext cx="288032" cy="864096"/>
            </a:xfrm>
            <a:prstGeom prst="can">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Can 12"/>
            <p:cNvSpPr/>
            <p:nvPr/>
          </p:nvSpPr>
          <p:spPr>
            <a:xfrm>
              <a:off x="6444208" y="3573016"/>
              <a:ext cx="576064" cy="288032"/>
            </a:xfrm>
            <a:prstGeom prst="can">
              <a:avLst>
                <a:gd name="adj" fmla="val 45156"/>
              </a:avLst>
            </a:prstGeom>
            <a:solidFill>
              <a:schemeClr val="bg2"/>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6570000" y="4050000"/>
              <a:ext cx="324000"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6516216" y="3933056"/>
              <a:ext cx="432048" cy="144016"/>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6602400" y="3861048"/>
              <a:ext cx="259200" cy="144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Can 17"/>
            <p:cNvSpPr/>
            <p:nvPr/>
          </p:nvSpPr>
          <p:spPr>
            <a:xfrm>
              <a:off x="6444208" y="2780928"/>
              <a:ext cx="576064" cy="936104"/>
            </a:xfrm>
            <a:prstGeom prst="can">
              <a:avLst>
                <a:gd name="adj" fmla="val 13662"/>
              </a:avLst>
            </a:prstGeom>
            <a:ln>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AU"/>
            </a:p>
          </p:txBody>
        </p:sp>
        <p:sp>
          <p:nvSpPr>
            <p:cNvPr id="19" name="Freeform 18"/>
            <p:cNvSpPr/>
            <p:nvPr/>
          </p:nvSpPr>
          <p:spPr>
            <a:xfrm>
              <a:off x="6462000" y="3186000"/>
              <a:ext cx="547200" cy="505754"/>
            </a:xfrm>
            <a:custGeom>
              <a:avLst/>
              <a:gdLst>
                <a:gd name="connsiteX0" fmla="*/ 7257 w 580571"/>
                <a:gd name="connsiteY0" fmla="*/ 317068 h 505754"/>
                <a:gd name="connsiteX1" fmla="*/ 7257 w 580571"/>
                <a:gd name="connsiteY1" fmla="*/ 317068 h 505754"/>
                <a:gd name="connsiteX2" fmla="*/ 21771 w 580571"/>
                <a:gd name="connsiteY2" fmla="*/ 251754 h 505754"/>
                <a:gd name="connsiteX3" fmla="*/ 36285 w 580571"/>
                <a:gd name="connsiteY3" fmla="*/ 208211 h 505754"/>
                <a:gd name="connsiteX4" fmla="*/ 50800 w 580571"/>
                <a:gd name="connsiteY4" fmla="*/ 121125 h 505754"/>
                <a:gd name="connsiteX5" fmla="*/ 58057 w 580571"/>
                <a:gd name="connsiteY5" fmla="*/ 84840 h 505754"/>
                <a:gd name="connsiteX6" fmla="*/ 72571 w 580571"/>
                <a:gd name="connsiteY6" fmla="*/ 70325 h 505754"/>
                <a:gd name="connsiteX7" fmla="*/ 79828 w 580571"/>
                <a:gd name="connsiteY7" fmla="*/ 48554 h 505754"/>
                <a:gd name="connsiteX8" fmla="*/ 123371 w 580571"/>
                <a:gd name="connsiteY8" fmla="*/ 34040 h 505754"/>
                <a:gd name="connsiteX9" fmla="*/ 137885 w 580571"/>
                <a:gd name="connsiteY9" fmla="*/ 19525 h 505754"/>
                <a:gd name="connsiteX10" fmla="*/ 261257 w 580571"/>
                <a:gd name="connsiteY10" fmla="*/ 19525 h 505754"/>
                <a:gd name="connsiteX11" fmla="*/ 326571 w 580571"/>
                <a:gd name="connsiteY11" fmla="*/ 41297 h 505754"/>
                <a:gd name="connsiteX12" fmla="*/ 348343 w 580571"/>
                <a:gd name="connsiteY12" fmla="*/ 48554 h 505754"/>
                <a:gd name="connsiteX13" fmla="*/ 370114 w 580571"/>
                <a:gd name="connsiteY13" fmla="*/ 63068 h 505754"/>
                <a:gd name="connsiteX14" fmla="*/ 391885 w 580571"/>
                <a:gd name="connsiteY14" fmla="*/ 70325 h 505754"/>
                <a:gd name="connsiteX15" fmla="*/ 428171 w 580571"/>
                <a:gd name="connsiteY15" fmla="*/ 92097 h 505754"/>
                <a:gd name="connsiteX16" fmla="*/ 493485 w 580571"/>
                <a:gd name="connsiteY16" fmla="*/ 128383 h 505754"/>
                <a:gd name="connsiteX17" fmla="*/ 515257 w 580571"/>
                <a:gd name="connsiteY17" fmla="*/ 135640 h 505754"/>
                <a:gd name="connsiteX18" fmla="*/ 537028 w 580571"/>
                <a:gd name="connsiteY18" fmla="*/ 150154 h 505754"/>
                <a:gd name="connsiteX19" fmla="*/ 566057 w 580571"/>
                <a:gd name="connsiteY19" fmla="*/ 222725 h 505754"/>
                <a:gd name="connsiteX20" fmla="*/ 580571 w 580571"/>
                <a:gd name="connsiteY20" fmla="*/ 483983 h 505754"/>
                <a:gd name="connsiteX21" fmla="*/ 312057 w 580571"/>
                <a:gd name="connsiteY21" fmla="*/ 505754 h 505754"/>
                <a:gd name="connsiteX22" fmla="*/ 79828 w 580571"/>
                <a:gd name="connsiteY22" fmla="*/ 505754 h 505754"/>
                <a:gd name="connsiteX23" fmla="*/ 0 w 580571"/>
                <a:gd name="connsiteY23" fmla="*/ 418668 h 505754"/>
                <a:gd name="connsiteX24" fmla="*/ 7257 w 580571"/>
                <a:gd name="connsiteY24" fmla="*/ 317068 h 50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571" h="505754">
                  <a:moveTo>
                    <a:pt x="7257" y="317068"/>
                  </a:moveTo>
                  <a:lnTo>
                    <a:pt x="7257" y="317068"/>
                  </a:lnTo>
                  <a:cubicBezTo>
                    <a:pt x="12095" y="295297"/>
                    <a:pt x="16025" y="273303"/>
                    <a:pt x="21771" y="251754"/>
                  </a:cubicBezTo>
                  <a:cubicBezTo>
                    <a:pt x="25713" y="236971"/>
                    <a:pt x="36285" y="208211"/>
                    <a:pt x="36285" y="208211"/>
                  </a:cubicBezTo>
                  <a:cubicBezTo>
                    <a:pt x="48129" y="113469"/>
                    <a:pt x="37100" y="182775"/>
                    <a:pt x="50800" y="121125"/>
                  </a:cubicBezTo>
                  <a:cubicBezTo>
                    <a:pt x="53476" y="109084"/>
                    <a:pt x="53198" y="96177"/>
                    <a:pt x="58057" y="84840"/>
                  </a:cubicBezTo>
                  <a:cubicBezTo>
                    <a:pt x="60752" y="78551"/>
                    <a:pt x="67733" y="75163"/>
                    <a:pt x="72571" y="70325"/>
                  </a:cubicBezTo>
                  <a:cubicBezTo>
                    <a:pt x="74990" y="63068"/>
                    <a:pt x="73603" y="53000"/>
                    <a:pt x="79828" y="48554"/>
                  </a:cubicBezTo>
                  <a:cubicBezTo>
                    <a:pt x="92278" y="39662"/>
                    <a:pt x="123371" y="34040"/>
                    <a:pt x="123371" y="34040"/>
                  </a:cubicBezTo>
                  <a:cubicBezTo>
                    <a:pt x="128209" y="29202"/>
                    <a:pt x="132018" y="23045"/>
                    <a:pt x="137885" y="19525"/>
                  </a:cubicBezTo>
                  <a:cubicBezTo>
                    <a:pt x="170426" y="0"/>
                    <a:pt x="247193" y="18520"/>
                    <a:pt x="261257" y="19525"/>
                  </a:cubicBezTo>
                  <a:lnTo>
                    <a:pt x="326571" y="41297"/>
                  </a:lnTo>
                  <a:lnTo>
                    <a:pt x="348343" y="48554"/>
                  </a:lnTo>
                  <a:cubicBezTo>
                    <a:pt x="355600" y="53392"/>
                    <a:pt x="362313" y="59167"/>
                    <a:pt x="370114" y="63068"/>
                  </a:cubicBezTo>
                  <a:cubicBezTo>
                    <a:pt x="376956" y="66489"/>
                    <a:pt x="385326" y="66389"/>
                    <a:pt x="391885" y="70325"/>
                  </a:cubicBezTo>
                  <a:cubicBezTo>
                    <a:pt x="441693" y="100210"/>
                    <a:pt x="366500" y="71540"/>
                    <a:pt x="428171" y="92097"/>
                  </a:cubicBezTo>
                  <a:cubicBezTo>
                    <a:pt x="460761" y="124685"/>
                    <a:pt x="440208" y="110623"/>
                    <a:pt x="493485" y="128383"/>
                  </a:cubicBezTo>
                  <a:lnTo>
                    <a:pt x="515257" y="135640"/>
                  </a:lnTo>
                  <a:cubicBezTo>
                    <a:pt x="522514" y="140478"/>
                    <a:pt x="530406" y="144478"/>
                    <a:pt x="537028" y="150154"/>
                  </a:cubicBezTo>
                  <a:cubicBezTo>
                    <a:pt x="576320" y="183833"/>
                    <a:pt x="566057" y="171452"/>
                    <a:pt x="566057" y="222725"/>
                  </a:cubicBezTo>
                  <a:lnTo>
                    <a:pt x="580571" y="483983"/>
                  </a:lnTo>
                  <a:lnTo>
                    <a:pt x="312057" y="505754"/>
                  </a:lnTo>
                  <a:lnTo>
                    <a:pt x="79828" y="505754"/>
                  </a:lnTo>
                  <a:lnTo>
                    <a:pt x="0" y="418668"/>
                  </a:lnTo>
                  <a:lnTo>
                    <a:pt x="7257" y="317068"/>
                  </a:lnTo>
                  <a:close/>
                </a:path>
              </a:pathLst>
            </a:custGeom>
            <a:solidFill>
              <a:srgbClr val="FFEAA7"/>
            </a:solidFill>
            <a:ln w="31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6" name="Curved Right Arrow 25"/>
            <p:cNvSpPr/>
            <p:nvPr/>
          </p:nvSpPr>
          <p:spPr>
            <a:xfrm>
              <a:off x="6372200" y="4293096"/>
              <a:ext cx="360040" cy="216024"/>
            </a:xfrm>
            <a:prstGeom prst="curvedRightArrow">
              <a:avLst/>
            </a:prstGeom>
            <a:solidFill>
              <a:schemeClr val="accent3">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Rectangle 26"/>
            <p:cNvSpPr/>
            <p:nvPr/>
          </p:nvSpPr>
          <p:spPr>
            <a:xfrm>
              <a:off x="6588224" y="4293096"/>
              <a:ext cx="216024" cy="72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8" name="Straight Connector 27"/>
            <p:cNvCxnSpPr/>
            <p:nvPr/>
          </p:nvCxnSpPr>
          <p:spPr>
            <a:xfrm>
              <a:off x="6588224" y="4293096"/>
              <a:ext cx="0" cy="762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2" name="Cube 31"/>
          <p:cNvSpPr/>
          <p:nvPr/>
        </p:nvSpPr>
        <p:spPr>
          <a:xfrm>
            <a:off x="4211960" y="908720"/>
            <a:ext cx="792088" cy="3096344"/>
          </a:xfrm>
          <a:prstGeom prst="cube">
            <a:avLst>
              <a:gd name="adj" fmla="val 6164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5" name="TextBox 34"/>
          <p:cNvSpPr txBox="1"/>
          <p:nvPr/>
        </p:nvSpPr>
        <p:spPr>
          <a:xfrm>
            <a:off x="611560" y="2411596"/>
            <a:ext cx="1008112" cy="369332"/>
          </a:xfrm>
          <a:prstGeom prst="rect">
            <a:avLst/>
          </a:prstGeom>
          <a:noFill/>
        </p:spPr>
        <p:txBody>
          <a:bodyPr wrap="square" rtlCol="0">
            <a:spAutoFit/>
          </a:bodyPr>
          <a:lstStyle/>
          <a:p>
            <a:r>
              <a:rPr lang="en-AU" dirty="0" smtClean="0"/>
              <a:t>X-RAYS</a:t>
            </a:r>
            <a:endParaRPr lang="en-AU" dirty="0"/>
          </a:p>
        </p:txBody>
      </p:sp>
      <p:sp>
        <p:nvSpPr>
          <p:cNvPr id="36" name="TextBox 35"/>
          <p:cNvSpPr txBox="1"/>
          <p:nvPr/>
        </p:nvSpPr>
        <p:spPr>
          <a:xfrm>
            <a:off x="2123728" y="1412776"/>
            <a:ext cx="1368152" cy="307777"/>
          </a:xfrm>
          <a:prstGeom prst="rect">
            <a:avLst/>
          </a:prstGeom>
          <a:noFill/>
        </p:spPr>
        <p:txBody>
          <a:bodyPr wrap="square" rtlCol="0">
            <a:spAutoFit/>
          </a:bodyPr>
          <a:lstStyle/>
          <a:p>
            <a:r>
              <a:rPr lang="en-AU" sz="1400" dirty="0" smtClean="0"/>
              <a:t>Oven, side view</a:t>
            </a:r>
            <a:endParaRPr lang="en-AU" sz="1400" dirty="0"/>
          </a:p>
        </p:txBody>
      </p:sp>
      <p:sp>
        <p:nvSpPr>
          <p:cNvPr id="37" name="TextBox 36"/>
          <p:cNvSpPr txBox="1"/>
          <p:nvPr/>
        </p:nvSpPr>
        <p:spPr>
          <a:xfrm>
            <a:off x="1979712" y="3501008"/>
            <a:ext cx="2016224" cy="461665"/>
          </a:xfrm>
          <a:prstGeom prst="rect">
            <a:avLst/>
          </a:prstGeom>
          <a:noFill/>
        </p:spPr>
        <p:txBody>
          <a:bodyPr wrap="square" rtlCol="0">
            <a:spAutoFit/>
          </a:bodyPr>
          <a:lstStyle/>
          <a:p>
            <a:pPr algn="r"/>
            <a:r>
              <a:rPr lang="en-AU" sz="1200" dirty="0" smtClean="0"/>
              <a:t>Sample mount </a:t>
            </a:r>
          </a:p>
          <a:p>
            <a:pPr algn="r"/>
            <a:r>
              <a:rPr lang="en-AU" sz="1200" dirty="0" smtClean="0"/>
              <a:t>attached to rotation stage</a:t>
            </a:r>
            <a:endParaRPr lang="en-AU" sz="1200" dirty="0"/>
          </a:p>
        </p:txBody>
      </p:sp>
      <p:sp>
        <p:nvSpPr>
          <p:cNvPr id="38" name="TextBox 37"/>
          <p:cNvSpPr txBox="1"/>
          <p:nvPr/>
        </p:nvSpPr>
        <p:spPr>
          <a:xfrm>
            <a:off x="2987824" y="1844824"/>
            <a:ext cx="2016224" cy="646331"/>
          </a:xfrm>
          <a:prstGeom prst="rect">
            <a:avLst/>
          </a:prstGeom>
          <a:noFill/>
        </p:spPr>
        <p:txBody>
          <a:bodyPr wrap="square" rtlCol="0">
            <a:spAutoFit/>
          </a:bodyPr>
          <a:lstStyle/>
          <a:p>
            <a:pPr algn="r"/>
            <a:r>
              <a:rPr lang="en-AU" sz="1200" dirty="0" smtClean="0"/>
              <a:t>X-ray </a:t>
            </a:r>
          </a:p>
          <a:p>
            <a:pPr algn="r"/>
            <a:r>
              <a:rPr lang="en-AU" sz="1200" dirty="0" smtClean="0"/>
              <a:t>Imaging</a:t>
            </a:r>
          </a:p>
          <a:p>
            <a:pPr algn="r"/>
            <a:r>
              <a:rPr lang="en-AU" sz="1200" dirty="0" smtClean="0"/>
              <a:t>detector</a:t>
            </a:r>
            <a:endParaRPr lang="en-AU" sz="1200" dirty="0"/>
          </a:p>
        </p:txBody>
      </p:sp>
      <p:sp>
        <p:nvSpPr>
          <p:cNvPr id="39" name="TextBox 38"/>
          <p:cNvSpPr txBox="1"/>
          <p:nvPr/>
        </p:nvSpPr>
        <p:spPr>
          <a:xfrm>
            <a:off x="5724128" y="908720"/>
            <a:ext cx="2016224" cy="461665"/>
          </a:xfrm>
          <a:prstGeom prst="rect">
            <a:avLst/>
          </a:prstGeom>
          <a:noFill/>
        </p:spPr>
        <p:txBody>
          <a:bodyPr wrap="square" rtlCol="0">
            <a:spAutoFit/>
          </a:bodyPr>
          <a:lstStyle/>
          <a:p>
            <a:pPr algn="ctr"/>
            <a:r>
              <a:rPr lang="en-AU" sz="1200" dirty="0" smtClean="0"/>
              <a:t>Oven, end view showing sample mounted inside</a:t>
            </a:r>
            <a:endParaRPr lang="en-AU" sz="1200" dirty="0"/>
          </a:p>
        </p:txBody>
      </p:sp>
      <p:pic>
        <p:nvPicPr>
          <p:cNvPr id="1028" name="Picture 4"/>
          <p:cNvPicPr>
            <a:picLocks noChangeAspect="1" noChangeArrowheads="1"/>
          </p:cNvPicPr>
          <p:nvPr/>
        </p:nvPicPr>
        <p:blipFill>
          <a:blip r:embed="rId2" cstate="print"/>
          <a:srcRect/>
          <a:stretch>
            <a:fillRect/>
          </a:stretch>
        </p:blipFill>
        <p:spPr bwMode="auto">
          <a:xfrm>
            <a:off x="6800579" y="3933056"/>
            <a:ext cx="2343421" cy="3035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Experiment – 3 days of exhaustion!</a:t>
            </a:r>
            <a:endParaRPr lang="en-AU" dirty="0"/>
          </a:p>
        </p:txBody>
      </p:sp>
      <p:sp>
        <p:nvSpPr>
          <p:cNvPr id="3" name="Content Placeholder 2"/>
          <p:cNvSpPr>
            <a:spLocks noGrp="1"/>
          </p:cNvSpPr>
          <p:nvPr>
            <p:ph idx="1"/>
          </p:nvPr>
        </p:nvSpPr>
        <p:spPr>
          <a:xfrm>
            <a:off x="323528" y="1052736"/>
            <a:ext cx="8461375" cy="4572855"/>
          </a:xfrm>
        </p:spPr>
        <p:txBody>
          <a:bodyPr>
            <a:normAutofit/>
          </a:bodyPr>
          <a:lstStyle/>
          <a:p>
            <a:r>
              <a:rPr lang="en-AU" sz="1800" dirty="0" smtClean="0"/>
              <a:t>Scanned 16 samples at 29 time points during baking and rising</a:t>
            </a:r>
          </a:p>
          <a:p>
            <a:r>
              <a:rPr lang="en-AU" sz="1800" dirty="0" smtClean="0"/>
              <a:t>Encountered problem with sample container loosening and ‘jiggling’ during bake scans due to rotation speed – solved by gluing samples on with silicone and repeating bake sequence for some sample types.</a:t>
            </a:r>
          </a:p>
          <a:p>
            <a:r>
              <a:rPr lang="en-AU" sz="1800" dirty="0" smtClean="0"/>
              <a:t>Even with 16s scans a small amount of sample movement can be seen in reconstructions during fastest expansion periods.</a:t>
            </a:r>
          </a:p>
          <a:p>
            <a:r>
              <a:rPr lang="en-AU" sz="1800" dirty="0" smtClean="0"/>
              <a:t>Only scanned the bottom few mm of the sample due to limited field of view – this was the most static region of the sample during the rise.</a:t>
            </a:r>
          </a:p>
          <a:p>
            <a:pPr>
              <a:buNone/>
            </a:pPr>
            <a:endParaRPr lang="en-AU" sz="1800"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6</a:t>
            </a:fld>
            <a:r>
              <a:rPr lang="en-AU" smtClean="0"/>
              <a:t>  |</a:t>
            </a:r>
            <a:endParaRPr lang="en-AU" dirty="0"/>
          </a:p>
        </p:txBody>
      </p:sp>
      <p:pic>
        <p:nvPicPr>
          <p:cNvPr id="6" name="Picture 2" descr="C:\temp\trz00xy300.tif"/>
          <p:cNvPicPr>
            <a:picLocks noChangeAspect="1" noChangeArrowheads="1"/>
          </p:cNvPicPr>
          <p:nvPr/>
        </p:nvPicPr>
        <p:blipFill>
          <a:blip r:embed="rId2" cstate="print"/>
          <a:srcRect/>
          <a:stretch>
            <a:fillRect/>
          </a:stretch>
        </p:blipFill>
        <p:spPr bwMode="auto">
          <a:xfrm>
            <a:off x="179512" y="4293840"/>
            <a:ext cx="2060848" cy="2060848"/>
          </a:xfrm>
          <a:prstGeom prst="rect">
            <a:avLst/>
          </a:prstGeom>
          <a:noFill/>
        </p:spPr>
      </p:pic>
      <p:pic>
        <p:nvPicPr>
          <p:cNvPr id="7" name="Picture 3" descr="C:\temp\trz04xy300.tif"/>
          <p:cNvPicPr>
            <a:picLocks noChangeAspect="1" noChangeArrowheads="1"/>
          </p:cNvPicPr>
          <p:nvPr/>
        </p:nvPicPr>
        <p:blipFill>
          <a:blip r:embed="rId3" cstate="print"/>
          <a:srcRect/>
          <a:stretch>
            <a:fillRect/>
          </a:stretch>
        </p:blipFill>
        <p:spPr bwMode="auto">
          <a:xfrm>
            <a:off x="1691680" y="4293840"/>
            <a:ext cx="2060848" cy="2060848"/>
          </a:xfrm>
          <a:prstGeom prst="rect">
            <a:avLst/>
          </a:prstGeom>
          <a:noFill/>
        </p:spPr>
      </p:pic>
      <p:pic>
        <p:nvPicPr>
          <p:cNvPr id="8" name="Picture 4" descr="C:\temp\trz10xy300.tif"/>
          <p:cNvPicPr>
            <a:picLocks noChangeAspect="1" noChangeArrowheads="1"/>
          </p:cNvPicPr>
          <p:nvPr/>
        </p:nvPicPr>
        <p:blipFill>
          <a:blip r:embed="rId4" cstate="print"/>
          <a:srcRect/>
          <a:stretch>
            <a:fillRect/>
          </a:stretch>
        </p:blipFill>
        <p:spPr bwMode="auto">
          <a:xfrm>
            <a:off x="3131840" y="4293840"/>
            <a:ext cx="2060848" cy="2060848"/>
          </a:xfrm>
          <a:prstGeom prst="rect">
            <a:avLst/>
          </a:prstGeom>
          <a:noFill/>
        </p:spPr>
      </p:pic>
      <p:pic>
        <p:nvPicPr>
          <p:cNvPr id="9" name="Picture 6" descr="C:\temp\trz20xy300.tif"/>
          <p:cNvPicPr>
            <a:picLocks noChangeAspect="1" noChangeArrowheads="1"/>
          </p:cNvPicPr>
          <p:nvPr/>
        </p:nvPicPr>
        <p:blipFill>
          <a:blip r:embed="rId5" cstate="print"/>
          <a:srcRect/>
          <a:stretch>
            <a:fillRect/>
          </a:stretch>
        </p:blipFill>
        <p:spPr bwMode="auto">
          <a:xfrm>
            <a:off x="4644008" y="4293096"/>
            <a:ext cx="2061592" cy="2061592"/>
          </a:xfrm>
          <a:prstGeom prst="rect">
            <a:avLst/>
          </a:prstGeom>
          <a:noFill/>
        </p:spPr>
      </p:pic>
      <p:pic>
        <p:nvPicPr>
          <p:cNvPr id="12" name="Picture 11" descr="IMG_0376.JPG"/>
          <p:cNvPicPr>
            <a:picLocks noChangeAspect="1"/>
          </p:cNvPicPr>
          <p:nvPr/>
        </p:nvPicPr>
        <p:blipFill>
          <a:blip r:embed="rId6" cstate="print">
            <a:extLst>
              <a:ext uri="{28A0092B-C50C-407E-A947-70E740481C1C}">
                <a14:useLocalDpi xmlns:a14="http://schemas.microsoft.com/office/drawing/2010/main" val="0"/>
              </a:ext>
            </a:extLst>
          </a:blip>
          <a:srcRect l="15727"/>
          <a:stretch>
            <a:fillRect/>
          </a:stretch>
        </p:blipFill>
        <p:spPr>
          <a:xfrm>
            <a:off x="6371139" y="3212976"/>
            <a:ext cx="3852981" cy="3429000"/>
          </a:xfrm>
          <a:prstGeom prst="rect">
            <a:avLst/>
          </a:prstGeom>
        </p:spPr>
      </p:pic>
      <p:pic>
        <p:nvPicPr>
          <p:cNvPr id="13" name="Picture 5"/>
          <p:cNvPicPr>
            <a:picLocks noChangeAspect="1" noChangeArrowheads="1"/>
          </p:cNvPicPr>
          <p:nvPr/>
        </p:nvPicPr>
        <p:blipFill>
          <a:blip r:embed="rId7" cstate="print"/>
          <a:srcRect b="5659"/>
          <a:stretch>
            <a:fillRect/>
          </a:stretch>
        </p:blipFill>
        <p:spPr bwMode="auto">
          <a:xfrm>
            <a:off x="5940152" y="5035174"/>
            <a:ext cx="1512168" cy="1822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Rising and baking sequence of one sample</a:t>
            </a:r>
            <a:endParaRPr lang="en-US" dirty="0"/>
          </a:p>
        </p:txBody>
      </p:sp>
      <p:pic>
        <p:nvPicPr>
          <p:cNvPr id="6" name="risebake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539875" y="1268760"/>
            <a:ext cx="6097588" cy="4573587"/>
          </a:xfrm>
        </p:spPr>
      </p:pic>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7</a:t>
            </a:fld>
            <a:r>
              <a:rPr lang="en-AU" smtClean="0"/>
              <a:t>  |</a:t>
            </a:r>
            <a:endParaRPr lang="en-AU" dirty="0"/>
          </a:p>
        </p:txBody>
      </p:sp>
    </p:spTree>
    <p:extLst>
      <p:ext uri="{BB962C8B-B14F-4D97-AF65-F5344CB8AC3E}">
        <p14:creationId xmlns:p14="http://schemas.microsoft.com/office/powerpoint/2010/main" val="15579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smtClean="0"/>
              <a:t>A Big data challenge!</a:t>
            </a:r>
            <a:r>
              <a:rPr lang="en-AU" dirty="0" smtClean="0"/>
              <a:t/>
            </a:r>
            <a:br>
              <a:rPr lang="en-AU" dirty="0" smtClean="0"/>
            </a:br>
            <a:endParaRPr lang="en-AU" dirty="0"/>
          </a:p>
        </p:txBody>
      </p:sp>
      <p:sp>
        <p:nvSpPr>
          <p:cNvPr id="3" name="Content Placeholder 2"/>
          <p:cNvSpPr>
            <a:spLocks noGrp="1"/>
          </p:cNvSpPr>
          <p:nvPr>
            <p:ph idx="1"/>
          </p:nvPr>
        </p:nvSpPr>
        <p:spPr>
          <a:xfrm>
            <a:off x="251520" y="1412776"/>
            <a:ext cx="8461697" cy="5328592"/>
          </a:xfrm>
        </p:spPr>
        <p:txBody>
          <a:bodyPr>
            <a:normAutofit/>
          </a:bodyPr>
          <a:lstStyle/>
          <a:p>
            <a:r>
              <a:rPr lang="en-AU" sz="1600" dirty="0" smtClean="0"/>
              <a:t>16 samples x 2g time-point scans = 464 micro-CT datasets!!!  All this data is saved directly from the IMBL beamline to the MASSIVE cluster.</a:t>
            </a:r>
          </a:p>
          <a:p>
            <a:r>
              <a:rPr lang="en-AU" sz="1600" dirty="0" smtClean="0"/>
              <a:t>Using X-TRACT software for image corrections, phase-retrieval and tomographic reconstructions. This is usually used from a Windows GUI which can access a server version of X-TRACT on the windows part of the MASSIVE supercomputer cluster.</a:t>
            </a:r>
          </a:p>
          <a:p>
            <a:r>
              <a:rPr lang="en-AU" sz="1600" dirty="0" smtClean="0"/>
              <a:t>X-TRACT has now been ported to Linux on MASSIVE – </a:t>
            </a:r>
            <a:r>
              <a:rPr lang="en-AU" sz="1600" dirty="0" err="1" smtClean="0"/>
              <a:t>thishas</a:t>
            </a:r>
            <a:r>
              <a:rPr lang="en-AU" sz="1600" dirty="0" smtClean="0"/>
              <a:t> a GUI interface similar to Windows X-TRACT Reconstruction Wizard Dialog – </a:t>
            </a:r>
            <a:r>
              <a:rPr lang="en-AU" sz="1600" b="1" dirty="0" smtClean="0"/>
              <a:t>It can also be run from the command line enabling scripting</a:t>
            </a:r>
            <a:r>
              <a:rPr lang="en-AU" sz="1600" dirty="0" smtClean="0"/>
              <a:t> to submit large numbers of jobs to the batch queue. This was used  and around 12-20 reconstructions could run simultaneously from the queue in a few minutes.</a:t>
            </a:r>
          </a:p>
          <a:p>
            <a:pPr lvl="1"/>
            <a:endParaRPr lang="en-AU" sz="1600" dirty="0" smtClean="0"/>
          </a:p>
          <a:p>
            <a:pPr lvl="1">
              <a:buNone/>
            </a:pPr>
            <a:r>
              <a:rPr lang="en-AU" sz="1600" dirty="0" smtClean="0"/>
              <a:t> </a:t>
            </a:r>
          </a:p>
          <a:p>
            <a:pPr lvl="1"/>
            <a:endParaRPr lang="en-AU" sz="1600" dirty="0" smtClean="0"/>
          </a:p>
          <a:p>
            <a:pPr lvl="1"/>
            <a:endParaRPr lang="en-AU" sz="1600" dirty="0" smtClean="0"/>
          </a:p>
          <a:p>
            <a:pPr lvl="1"/>
            <a:endParaRPr lang="en-AU" sz="1600" dirty="0" smtClean="0"/>
          </a:p>
          <a:p>
            <a:pPr lvl="1">
              <a:buNone/>
            </a:pPr>
            <a:endParaRPr lang="en-AU" sz="1600" dirty="0" smtClean="0"/>
          </a:p>
          <a:p>
            <a:pPr lvl="1">
              <a:buNone/>
            </a:pPr>
            <a:endParaRPr lang="en-AU" sz="1600" i="1" dirty="0" smtClean="0"/>
          </a:p>
          <a:p>
            <a:pPr lvl="1">
              <a:buNone/>
            </a:pPr>
            <a:endParaRPr lang="en-AU" sz="1600" i="1" dirty="0" smtClean="0"/>
          </a:p>
          <a:p>
            <a:pPr lvl="1">
              <a:buNone/>
            </a:pPr>
            <a:endParaRPr lang="en-AU" sz="1600" i="1" dirty="0" smtClean="0"/>
          </a:p>
          <a:p>
            <a:pPr lvl="1">
              <a:buNone/>
            </a:pPr>
            <a:endParaRPr lang="en-AU" sz="1600" i="1" dirty="0" smtClean="0"/>
          </a:p>
          <a:p>
            <a:pPr lvl="1">
              <a:buNone/>
            </a:pPr>
            <a:endParaRPr lang="en-AU" sz="1600" i="1" dirty="0" smtClean="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8</a:t>
            </a:fld>
            <a:r>
              <a:rPr lang="en-AU" smtClean="0"/>
              <a:t>  |</a:t>
            </a:r>
            <a:endParaRPr lang="en-AU" dirty="0"/>
          </a:p>
        </p:txBody>
      </p:sp>
      <p:pic>
        <p:nvPicPr>
          <p:cNvPr id="9" name="Picture 3"/>
          <p:cNvPicPr>
            <a:picLocks noChangeAspect="1" noChangeArrowheads="1"/>
          </p:cNvPicPr>
          <p:nvPr/>
        </p:nvPicPr>
        <p:blipFill>
          <a:blip r:embed="rId2" cstate="print"/>
          <a:srcRect/>
          <a:stretch>
            <a:fillRect/>
          </a:stretch>
        </p:blipFill>
        <p:spPr bwMode="auto">
          <a:xfrm>
            <a:off x="-108520" y="3744416"/>
            <a:ext cx="9775878" cy="314096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3616" y="4221088"/>
            <a:ext cx="3262669" cy="32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Handling stacks/</a:t>
            </a:r>
            <a:r>
              <a:rPr lang="en-AU" dirty="0" err="1" smtClean="0"/>
              <a:t>timeseries</a:t>
            </a:r>
            <a:endParaRPr lang="en-AU" dirty="0"/>
          </a:p>
        </p:txBody>
      </p:sp>
      <p:sp>
        <p:nvSpPr>
          <p:cNvPr id="4" name="Footer Placeholder 3"/>
          <p:cNvSpPr>
            <a:spLocks noGrp="1"/>
          </p:cNvSpPr>
          <p:nvPr>
            <p:ph type="ftr" sz="quarter" idx="11"/>
          </p:nvPr>
        </p:nvSpPr>
        <p:spPr/>
        <p:txBody>
          <a:bodyPr/>
          <a:lstStyle/>
          <a:p>
            <a:r>
              <a:rPr lang="en-AU" smtClean="0"/>
              <a:t>Presentation title  |  Presenter name</a:t>
            </a:r>
            <a:endParaRPr lang="en-AU"/>
          </a:p>
        </p:txBody>
      </p:sp>
      <p:sp>
        <p:nvSpPr>
          <p:cNvPr id="5" name="Slide Number Placeholder 4"/>
          <p:cNvSpPr>
            <a:spLocks noGrp="1"/>
          </p:cNvSpPr>
          <p:nvPr>
            <p:ph type="sldNum" sz="quarter" idx="4"/>
          </p:nvPr>
        </p:nvSpPr>
        <p:spPr/>
        <p:txBody>
          <a:bodyPr/>
          <a:lstStyle/>
          <a:p>
            <a:fld id="{2ABE124A-B5C5-46E0-B944-45307B126769}" type="slidenum">
              <a:rPr lang="en-AU" smtClean="0"/>
              <a:pPr/>
              <a:t>9</a:t>
            </a:fld>
            <a:r>
              <a:rPr lang="en-AU" smtClean="0"/>
              <a:t>  |</a:t>
            </a:r>
            <a:endParaRPr lang="en-AU"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17160" y="3284984"/>
            <a:ext cx="11429920" cy="3672408"/>
          </a:xfrm>
          <a:prstGeom prst="rect">
            <a:avLst/>
          </a:prstGeom>
          <a:noFill/>
          <a:ln w="9525">
            <a:noFill/>
            <a:miter lim="800000"/>
            <a:headEnd/>
            <a:tailEnd/>
          </a:ln>
        </p:spPr>
      </p:pic>
      <p:sp>
        <p:nvSpPr>
          <p:cNvPr id="7" name="TextBox 6"/>
          <p:cNvSpPr txBox="1"/>
          <p:nvPr/>
        </p:nvSpPr>
        <p:spPr>
          <a:xfrm>
            <a:off x="395536" y="908720"/>
            <a:ext cx="8568952" cy="2385268"/>
          </a:xfrm>
          <a:prstGeom prst="rect">
            <a:avLst/>
          </a:prstGeom>
          <a:noFill/>
        </p:spPr>
        <p:txBody>
          <a:bodyPr wrap="square" rtlCol="0">
            <a:spAutoFit/>
          </a:bodyPr>
          <a:lstStyle/>
          <a:p>
            <a:pPr>
              <a:spcAft>
                <a:spcPts val="600"/>
              </a:spcAft>
            </a:pPr>
            <a:r>
              <a:rPr lang="en-AU" sz="1600" dirty="0" smtClean="0"/>
              <a:t>Time series or vertical stack sequences for the same sample are automatically collected at IMBL with all the data in a single directory. To speed the submission of such time series to the queue a python script was used to generate the  job files from a template based on some input info about the particular time-series/stack.</a:t>
            </a:r>
          </a:p>
          <a:p>
            <a:pPr>
              <a:spcAft>
                <a:spcPts val="600"/>
              </a:spcAft>
            </a:pPr>
            <a:r>
              <a:rPr lang="en-AU" sz="1600" dirty="0" smtClean="0"/>
              <a:t>The script was written only for this job but I’ve already ended up sharing it with two other users dealing with similar issues – this  functionality will be incorporated into the X-TRACT wizard. Slice stacking of reconstructed Z-stacks (also currently performed by python script) will also be incorporated. This is a computationally more efficient option than stitching the original views prior to reconstruction.</a:t>
            </a:r>
          </a:p>
        </p:txBody>
      </p:sp>
      <p:sp>
        <p:nvSpPr>
          <p:cNvPr id="8" name="Rectangle 7"/>
          <p:cNvSpPr/>
          <p:nvPr/>
        </p:nvSpPr>
        <p:spPr>
          <a:xfrm>
            <a:off x="1234833" y="2118210"/>
            <a:ext cx="6617774" cy="2585323"/>
          </a:xfrm>
          <a:prstGeom prst="rect">
            <a:avLst/>
          </a:prstGeom>
          <a:solidFill>
            <a:srgbClr val="FFC000"/>
          </a:solidFill>
          <a:ln>
            <a:solidFill>
              <a:schemeClr val="accent3">
                <a:lumMod val="75000"/>
              </a:schemeClr>
            </a:solidFill>
          </a:ln>
        </p:spPr>
        <p:txBody>
          <a:bodyPr wrap="square" lIns="91440" tIns="45720" rIns="91440" bIns="45720">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But This is only the</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First half of the </a:t>
            </a:r>
          </a:p>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Big Data Challenge!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SIRO_PowerPoint_120322">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CSIRO_PowerPoint_120322</Template>
  <TotalTime>7265</TotalTime>
  <Words>1564</Words>
  <Application>Microsoft Office PowerPoint</Application>
  <PresentationFormat>On-screen Show (4:3)</PresentationFormat>
  <Paragraphs>190</Paragraphs>
  <Slides>18</Slides>
  <Notes>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CSIRO_PowerPoint_120322</vt:lpstr>
      <vt:lpstr>Dynamic Study of Rising and Baking Bread Dough</vt:lpstr>
      <vt:lpstr>Australian wheat</vt:lpstr>
      <vt:lpstr>Investigating dough formulations</vt:lpstr>
      <vt:lpstr>Dough recipes used (two samples of each)</vt:lpstr>
      <vt:lpstr>The experimental set-up</vt:lpstr>
      <vt:lpstr>Experiment – 3 days of exhaustion!</vt:lpstr>
      <vt:lpstr>Rising and baking sequence of one sample</vt:lpstr>
      <vt:lpstr>A Big data challenge! </vt:lpstr>
      <vt:lpstr>Handling stacks/timeseries</vt:lpstr>
      <vt:lpstr>What information do we need from our data?</vt:lpstr>
      <vt:lpstr>Segmentation and Analysis in Avizo   Finding the meaning in our data</vt:lpstr>
      <vt:lpstr>PowerPoint Presentation</vt:lpstr>
      <vt:lpstr>So what about the Dough?</vt:lpstr>
      <vt:lpstr>Three types of salt</vt:lpstr>
      <vt:lpstr>Quantitative results – porosity &amp; texture</vt:lpstr>
      <vt:lpstr>Wall thickness and ‘bursting’</vt:lpstr>
      <vt:lpstr>Future work</vt:lpstr>
      <vt:lpstr>Thanks to:  IMBL team CAHFS team Darren Thompson Peter Tyson  This research is supported by the Science and Industry Endowment Fund  </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Micro-CT and X-TRACT</dc:title>
  <dc:creator>Mayo, Sherry (CMSE, Clayton)</dc:creator>
  <cp:lastModifiedBy>Mayo, Sherry (Manufacturing, Clayton)</cp:lastModifiedBy>
  <cp:revision>357</cp:revision>
  <dcterms:created xsi:type="dcterms:W3CDTF">2012-09-07T06:23:13Z</dcterms:created>
  <dcterms:modified xsi:type="dcterms:W3CDTF">2015-11-23T05:43:16Z</dcterms:modified>
</cp:coreProperties>
</file>